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5"/>
  </p:notesMasterIdLst>
  <p:handoutMasterIdLst>
    <p:handoutMasterId r:id="rId36"/>
  </p:handoutMasterIdLst>
  <p:sldIdLst>
    <p:sldId id="256" r:id="rId5"/>
    <p:sldId id="302" r:id="rId6"/>
    <p:sldId id="301" r:id="rId7"/>
    <p:sldId id="303" r:id="rId8"/>
    <p:sldId id="307" r:id="rId9"/>
    <p:sldId id="327" r:id="rId10"/>
    <p:sldId id="285" r:id="rId11"/>
    <p:sldId id="298" r:id="rId12"/>
    <p:sldId id="259" r:id="rId13"/>
    <p:sldId id="314" r:id="rId14"/>
    <p:sldId id="315" r:id="rId15"/>
    <p:sldId id="316" r:id="rId16"/>
    <p:sldId id="312" r:id="rId17"/>
    <p:sldId id="328" r:id="rId18"/>
    <p:sldId id="304" r:id="rId19"/>
    <p:sldId id="317" r:id="rId20"/>
    <p:sldId id="319" r:id="rId21"/>
    <p:sldId id="320" r:id="rId22"/>
    <p:sldId id="318" r:id="rId23"/>
    <p:sldId id="305" r:id="rId24"/>
    <p:sldId id="321" r:id="rId25"/>
    <p:sldId id="306" r:id="rId26"/>
    <p:sldId id="325" r:id="rId27"/>
    <p:sldId id="323" r:id="rId28"/>
    <p:sldId id="324" r:id="rId29"/>
    <p:sldId id="326" r:id="rId30"/>
    <p:sldId id="322" r:id="rId31"/>
    <p:sldId id="309" r:id="rId32"/>
    <p:sldId id="310" r:id="rId33"/>
    <p:sldId id="311"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5" orient="horz" pos="1896" userDrawn="1">
          <p15:clr>
            <a:srgbClr val="A4A3A4"/>
          </p15:clr>
        </p15:guide>
        <p15:guide id="6" orient="horz" pos="3504" userDrawn="1">
          <p15:clr>
            <a:srgbClr val="A4A3A4"/>
          </p15:clr>
        </p15:guide>
        <p15:guide id="7"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423E"/>
    <a:srgbClr val="000000"/>
    <a:srgbClr val="FFFCF9"/>
    <a:srgbClr val="EAEDF0"/>
    <a:srgbClr val="EAE8ED"/>
    <a:srgbClr val="D8D5DE"/>
    <a:srgbClr val="B5B5B7"/>
    <a:srgbClr val="D1CED9"/>
    <a:srgbClr val="CBC9D6"/>
    <a:srgbClr val="0388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1C53A9-921D-4911-8EF7-EAD27723A0BA}" v="1" dt="2023-05-04T13:56:48.5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02" autoAdjust="0"/>
    <p:restoredTop sz="93595" autoAdjust="0"/>
  </p:normalViewPr>
  <p:slideViewPr>
    <p:cSldViewPr snapToGrid="0">
      <p:cViewPr>
        <p:scale>
          <a:sx n="75" d="100"/>
          <a:sy n="75" d="100"/>
        </p:scale>
        <p:origin x="898" y="216"/>
      </p:cViewPr>
      <p:guideLst>
        <p:guide orient="horz" pos="1896"/>
        <p:guide orient="horz" pos="3504"/>
        <p:guide pos="3840"/>
      </p:guideLst>
    </p:cSldViewPr>
  </p:slideViewPr>
  <p:outlineViewPr>
    <p:cViewPr>
      <p:scale>
        <a:sx n="33" d="100"/>
        <a:sy n="33" d="100"/>
      </p:scale>
      <p:origin x="0" y="-22392"/>
    </p:cViewPr>
  </p:outlineViewPr>
  <p:notesTextViewPr>
    <p:cViewPr>
      <p:scale>
        <a:sx n="1" d="1"/>
        <a:sy n="1" d="1"/>
      </p:scale>
      <p:origin x="0" y="0"/>
    </p:cViewPr>
  </p:notesTextViewPr>
  <p:sorterViewPr>
    <p:cViewPr>
      <p:scale>
        <a:sx n="54" d="100"/>
        <a:sy n="54" d="100"/>
      </p:scale>
      <p:origin x="0" y="0"/>
    </p:cViewPr>
  </p:sorterViewPr>
  <p:notesViewPr>
    <p:cSldViewPr snapToGrid="0" showGuides="1">
      <p:cViewPr varScale="1">
        <p:scale>
          <a:sx n="48" d="100"/>
          <a:sy n="48" d="100"/>
        </p:scale>
        <p:origin x="1836"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resh palem" userId="af89fcc1fa89fddd" providerId="LiveId" clId="{C71C53A9-921D-4911-8EF7-EAD27723A0BA}"/>
    <pc:docChg chg="undo redo custSel addSld delSld modSld sldOrd">
      <pc:chgData name="naresh palem" userId="af89fcc1fa89fddd" providerId="LiveId" clId="{C71C53A9-921D-4911-8EF7-EAD27723A0BA}" dt="2023-05-04T13:57:28.258" v="13093" actId="1035"/>
      <pc:docMkLst>
        <pc:docMk/>
      </pc:docMkLst>
      <pc:sldChg chg="addSp delSp modSp mod">
        <pc:chgData name="naresh palem" userId="af89fcc1fa89fddd" providerId="LiveId" clId="{C71C53A9-921D-4911-8EF7-EAD27723A0BA}" dt="2023-05-04T11:34:47.371" v="13081" actId="1035"/>
        <pc:sldMkLst>
          <pc:docMk/>
          <pc:sldMk cId="1642425379" sldId="256"/>
        </pc:sldMkLst>
        <pc:spChg chg="add mod ord">
          <ac:chgData name="naresh palem" userId="af89fcc1fa89fddd" providerId="LiveId" clId="{C71C53A9-921D-4911-8EF7-EAD27723A0BA}" dt="2023-04-14T14:49:04.979" v="72" actId="1076"/>
          <ac:spMkLst>
            <pc:docMk/>
            <pc:sldMk cId="1642425379" sldId="256"/>
            <ac:spMk id="2" creationId="{3C772BB2-05D7-3B2A-D035-31525FF4471B}"/>
          </ac:spMkLst>
        </pc:spChg>
        <pc:spChg chg="add del mod">
          <ac:chgData name="naresh palem" userId="af89fcc1fa89fddd" providerId="LiveId" clId="{C71C53A9-921D-4911-8EF7-EAD27723A0BA}" dt="2023-04-14T14:19:53.056" v="28" actId="21"/>
          <ac:spMkLst>
            <pc:docMk/>
            <pc:sldMk cId="1642425379" sldId="256"/>
            <ac:spMk id="4" creationId="{8A9E1358-B9F4-C7CD-F6CB-4399EF88E927}"/>
          </ac:spMkLst>
        </pc:spChg>
        <pc:spChg chg="add mod">
          <ac:chgData name="naresh palem" userId="af89fcc1fa89fddd" providerId="LiveId" clId="{C71C53A9-921D-4911-8EF7-EAD27723A0BA}" dt="2023-04-21T10:57:48.965" v="5581" actId="14861"/>
          <ac:spMkLst>
            <pc:docMk/>
            <pc:sldMk cId="1642425379" sldId="256"/>
            <ac:spMk id="5" creationId="{2F2B74E8-B8D3-79E0-4EEF-383A902AE8BB}"/>
          </ac:spMkLst>
        </pc:spChg>
        <pc:spChg chg="del mod">
          <ac:chgData name="naresh palem" userId="af89fcc1fa89fddd" providerId="LiveId" clId="{C71C53A9-921D-4911-8EF7-EAD27723A0BA}" dt="2023-04-14T14:19:48.765" v="27" actId="21"/>
          <ac:spMkLst>
            <pc:docMk/>
            <pc:sldMk cId="1642425379" sldId="256"/>
            <ac:spMk id="5" creationId="{3B95A575-4944-44FE-8343-886F3F62894C}"/>
          </ac:spMkLst>
        </pc:spChg>
        <pc:spChg chg="mod ord">
          <ac:chgData name="naresh palem" userId="af89fcc1fa89fddd" providerId="LiveId" clId="{C71C53A9-921D-4911-8EF7-EAD27723A0BA}" dt="2023-04-21T10:57:41.093" v="5499" actId="14861"/>
          <ac:spMkLst>
            <pc:docMk/>
            <pc:sldMk cId="1642425379" sldId="256"/>
            <ac:spMk id="7" creationId="{9C522CE7-8601-4799-A188-72F4C128D33A}"/>
          </ac:spMkLst>
        </pc:spChg>
        <pc:picChg chg="add mod ord modCrop">
          <ac:chgData name="naresh palem" userId="af89fcc1fa89fddd" providerId="LiveId" clId="{C71C53A9-921D-4911-8EF7-EAD27723A0BA}" dt="2023-05-04T11:34:47.371" v="13081" actId="1035"/>
          <ac:picMkLst>
            <pc:docMk/>
            <pc:sldMk cId="1642425379" sldId="256"/>
            <ac:picMk id="4" creationId="{81326A89-D89E-8817-6C45-77ED67668EF9}"/>
          </ac:picMkLst>
        </pc:picChg>
        <pc:picChg chg="mod">
          <ac:chgData name="naresh palem" userId="af89fcc1fa89fddd" providerId="LiveId" clId="{C71C53A9-921D-4911-8EF7-EAD27723A0BA}" dt="2023-04-14T14:49:05.693" v="73" actId="1076"/>
          <ac:picMkLst>
            <pc:docMk/>
            <pc:sldMk cId="1642425379" sldId="256"/>
            <ac:picMk id="8" creationId="{96D6DE01-D902-4482-9C44-25411826C9AE}"/>
          </ac:picMkLst>
        </pc:picChg>
      </pc:sldChg>
      <pc:sldChg chg="addSp modSp add mod">
        <pc:chgData name="naresh palem" userId="af89fcc1fa89fddd" providerId="LiveId" clId="{C71C53A9-921D-4911-8EF7-EAD27723A0BA}" dt="2023-04-21T10:51:28.717" v="5112" actId="207"/>
        <pc:sldMkLst>
          <pc:docMk/>
          <pc:sldMk cId="1684151437" sldId="259"/>
        </pc:sldMkLst>
        <pc:spChg chg="add mod">
          <ac:chgData name="naresh palem" userId="af89fcc1fa89fddd" providerId="LiveId" clId="{C71C53A9-921D-4911-8EF7-EAD27723A0BA}" dt="2023-04-21T10:30:02.721" v="4634" actId="207"/>
          <ac:spMkLst>
            <pc:docMk/>
            <pc:sldMk cId="1684151437" sldId="259"/>
            <ac:spMk id="2" creationId="{8C905796-A2B2-A198-5E76-9E2ED7C1F3C7}"/>
          </ac:spMkLst>
        </pc:spChg>
        <pc:spChg chg="add mod">
          <ac:chgData name="naresh palem" userId="af89fcc1fa89fddd" providerId="LiveId" clId="{C71C53A9-921D-4911-8EF7-EAD27723A0BA}" dt="2023-04-21T10:51:28.717" v="5112" actId="207"/>
          <ac:spMkLst>
            <pc:docMk/>
            <pc:sldMk cId="1684151437" sldId="259"/>
            <ac:spMk id="3" creationId="{E15CCDD7-96AB-6C1D-2D28-263F4AAD2D01}"/>
          </ac:spMkLst>
        </pc:spChg>
        <pc:spChg chg="mod">
          <ac:chgData name="naresh palem" userId="af89fcc1fa89fddd" providerId="LiveId" clId="{C71C53A9-921D-4911-8EF7-EAD27723A0BA}" dt="2023-04-21T08:25:37.667" v="3945" actId="207"/>
          <ac:spMkLst>
            <pc:docMk/>
            <pc:sldMk cId="1684151437" sldId="259"/>
            <ac:spMk id="4" creationId="{24BCFDDC-0123-4F38-A130-41DA14797549}"/>
          </ac:spMkLst>
        </pc:spChg>
        <pc:spChg chg="mod">
          <ac:chgData name="naresh palem" userId="af89fcc1fa89fddd" providerId="LiveId" clId="{C71C53A9-921D-4911-8EF7-EAD27723A0BA}" dt="2023-04-21T08:32:10.176" v="3955" actId="20577"/>
          <ac:spMkLst>
            <pc:docMk/>
            <pc:sldMk cId="1684151437" sldId="259"/>
            <ac:spMk id="16" creationId="{812B1988-DF3B-414E-BEB4-BDE3F33E67A9}"/>
          </ac:spMkLst>
        </pc:spChg>
        <pc:spChg chg="mod">
          <ac:chgData name="naresh palem" userId="af89fcc1fa89fddd" providerId="LiveId" clId="{C71C53A9-921D-4911-8EF7-EAD27723A0BA}" dt="2023-04-21T08:36:50.075" v="4256" actId="20577"/>
          <ac:spMkLst>
            <pc:docMk/>
            <pc:sldMk cId="1684151437" sldId="259"/>
            <ac:spMk id="17" creationId="{827F41A1-E0EA-41B4-89AC-89D0C6C9DF1A}"/>
          </ac:spMkLst>
        </pc:spChg>
        <pc:spChg chg="mod">
          <ac:chgData name="naresh palem" userId="af89fcc1fa89fddd" providerId="LiveId" clId="{C71C53A9-921D-4911-8EF7-EAD27723A0BA}" dt="2023-04-21T08:24:43.146" v="3921" actId="208"/>
          <ac:spMkLst>
            <pc:docMk/>
            <pc:sldMk cId="1684151437" sldId="259"/>
            <ac:spMk id="91" creationId="{86266357-58CA-479D-8E3B-7CBCA9707667}"/>
          </ac:spMkLst>
        </pc:spChg>
        <pc:picChg chg="mod">
          <ac:chgData name="naresh palem" userId="af89fcc1fa89fddd" providerId="LiveId" clId="{C71C53A9-921D-4911-8EF7-EAD27723A0BA}" dt="2023-04-21T08:38:29.560" v="4263" actId="1076"/>
          <ac:picMkLst>
            <pc:docMk/>
            <pc:sldMk cId="1684151437" sldId="259"/>
            <ac:picMk id="150" creationId="{FB8FDEA3-5342-4AA3-BD01-617F25717CAA}"/>
          </ac:picMkLst>
        </pc:picChg>
      </pc:sldChg>
      <pc:sldChg chg="del">
        <pc:chgData name="naresh palem" userId="af89fcc1fa89fddd" providerId="LiveId" clId="{C71C53A9-921D-4911-8EF7-EAD27723A0BA}" dt="2023-04-21T18:23:35.456" v="10565" actId="2696"/>
        <pc:sldMkLst>
          <pc:docMk/>
          <pc:sldMk cId="1472106130" sldId="270"/>
        </pc:sldMkLst>
      </pc:sldChg>
      <pc:sldChg chg="del">
        <pc:chgData name="naresh palem" userId="af89fcc1fa89fddd" providerId="LiveId" clId="{C71C53A9-921D-4911-8EF7-EAD27723A0BA}" dt="2023-04-21T18:23:55.158" v="10572" actId="2696"/>
        <pc:sldMkLst>
          <pc:docMk/>
          <pc:sldMk cId="3477453048" sldId="282"/>
        </pc:sldMkLst>
      </pc:sldChg>
      <pc:sldChg chg="delSp modSp mod ord modClrScheme chgLayout">
        <pc:chgData name="naresh palem" userId="af89fcc1fa89fddd" providerId="LiveId" clId="{C71C53A9-921D-4911-8EF7-EAD27723A0BA}" dt="2023-04-21T12:52:28.528" v="7797" actId="1076"/>
        <pc:sldMkLst>
          <pc:docMk/>
          <pc:sldMk cId="698293998" sldId="285"/>
        </pc:sldMkLst>
        <pc:spChg chg="mod ord">
          <ac:chgData name="naresh palem" userId="af89fcc1fa89fddd" providerId="LiveId" clId="{C71C53A9-921D-4911-8EF7-EAD27723A0BA}" dt="2023-04-21T07:21:52.741" v="2616" actId="700"/>
          <ac:spMkLst>
            <pc:docMk/>
            <pc:sldMk cId="698293998" sldId="285"/>
            <ac:spMk id="2" creationId="{2972E633-D3D4-4B6D-909F-937FED844C4A}"/>
          </ac:spMkLst>
        </pc:spChg>
        <pc:spChg chg="mod ord">
          <ac:chgData name="naresh palem" userId="af89fcc1fa89fddd" providerId="LiveId" clId="{C71C53A9-921D-4911-8EF7-EAD27723A0BA}" dt="2023-04-21T12:52:28.528" v="7797" actId="1076"/>
          <ac:spMkLst>
            <pc:docMk/>
            <pc:sldMk cId="698293998" sldId="285"/>
            <ac:spMk id="4" creationId="{FAD2AE59-5630-4D5C-83A9-4CDEF4D7DCFB}"/>
          </ac:spMkLst>
        </pc:spChg>
        <pc:spChg chg="mod ord">
          <ac:chgData name="naresh palem" userId="af89fcc1fa89fddd" providerId="LiveId" clId="{C71C53A9-921D-4911-8EF7-EAD27723A0BA}" dt="2023-04-21T07:51:26.582" v="3252" actId="17032"/>
          <ac:spMkLst>
            <pc:docMk/>
            <pc:sldMk cId="698293998" sldId="285"/>
            <ac:spMk id="5" creationId="{F8657664-A458-4DDD-ACC2-1D87FCD6FCA9}"/>
          </ac:spMkLst>
        </pc:spChg>
        <pc:spChg chg="mod ord">
          <ac:chgData name="naresh palem" userId="af89fcc1fa89fddd" providerId="LiveId" clId="{C71C53A9-921D-4911-8EF7-EAD27723A0BA}" dt="2023-04-21T07:21:52.741" v="2616" actId="700"/>
          <ac:spMkLst>
            <pc:docMk/>
            <pc:sldMk cId="698293998" sldId="285"/>
            <ac:spMk id="7" creationId="{578017FE-712E-4E95-B483-B700F1AA4B2A}"/>
          </ac:spMkLst>
        </pc:spChg>
        <pc:spChg chg="mod ord">
          <ac:chgData name="naresh palem" userId="af89fcc1fa89fddd" providerId="LiveId" clId="{C71C53A9-921D-4911-8EF7-EAD27723A0BA}" dt="2023-04-21T07:21:52.741" v="2616" actId="700"/>
          <ac:spMkLst>
            <pc:docMk/>
            <pc:sldMk cId="698293998" sldId="285"/>
            <ac:spMk id="10" creationId="{14671EBE-B721-4278-A276-75F44D556D20}"/>
          </ac:spMkLst>
        </pc:spChg>
        <pc:spChg chg="del">
          <ac:chgData name="naresh palem" userId="af89fcc1fa89fddd" providerId="LiveId" clId="{C71C53A9-921D-4911-8EF7-EAD27723A0BA}" dt="2023-04-21T07:01:55.712" v="2537" actId="21"/>
          <ac:spMkLst>
            <pc:docMk/>
            <pc:sldMk cId="698293998" sldId="285"/>
            <ac:spMk id="22" creationId="{0892EE2B-E8C5-4129-9850-04151ED0A218}"/>
          </ac:spMkLst>
        </pc:spChg>
        <pc:spChg chg="mod ord">
          <ac:chgData name="naresh palem" userId="af89fcc1fa89fddd" providerId="LiveId" clId="{C71C53A9-921D-4911-8EF7-EAD27723A0BA}" dt="2023-04-21T07:21:52.741" v="2616" actId="700"/>
          <ac:spMkLst>
            <pc:docMk/>
            <pc:sldMk cId="698293998" sldId="285"/>
            <ac:spMk id="23" creationId="{B5D1873B-E191-492D-8A88-5BC543251AA4}"/>
          </ac:spMkLst>
        </pc:spChg>
        <pc:spChg chg="mod ord">
          <ac:chgData name="naresh palem" userId="af89fcc1fa89fddd" providerId="LiveId" clId="{C71C53A9-921D-4911-8EF7-EAD27723A0BA}" dt="2023-04-21T07:21:52.741" v="2616" actId="700"/>
          <ac:spMkLst>
            <pc:docMk/>
            <pc:sldMk cId="698293998" sldId="285"/>
            <ac:spMk id="24" creationId="{4D55AB81-8A4D-4B4A-8B0F-A7407C695E33}"/>
          </ac:spMkLst>
        </pc:spChg>
        <pc:picChg chg="mod ord">
          <ac:chgData name="naresh palem" userId="af89fcc1fa89fddd" providerId="LiveId" clId="{C71C53A9-921D-4911-8EF7-EAD27723A0BA}" dt="2023-04-21T07:22:27.673" v="2624" actId="167"/>
          <ac:picMkLst>
            <pc:docMk/>
            <pc:sldMk cId="698293998" sldId="285"/>
            <ac:picMk id="12" creationId="{6A057D43-F8BF-4DAD-A7AD-845A6D5B5A58}"/>
          </ac:picMkLst>
        </pc:picChg>
      </pc:sldChg>
      <pc:sldChg chg="del">
        <pc:chgData name="naresh palem" userId="af89fcc1fa89fddd" providerId="LiveId" clId="{C71C53A9-921D-4911-8EF7-EAD27723A0BA}" dt="2023-04-21T18:23:51.597" v="10571" actId="2696"/>
        <pc:sldMkLst>
          <pc:docMk/>
          <pc:sldMk cId="2949032399" sldId="286"/>
        </pc:sldMkLst>
      </pc:sldChg>
      <pc:sldChg chg="del">
        <pc:chgData name="naresh palem" userId="af89fcc1fa89fddd" providerId="LiveId" clId="{C71C53A9-921D-4911-8EF7-EAD27723A0BA}" dt="2023-04-21T18:23:59.579" v="10573" actId="2696"/>
        <pc:sldMkLst>
          <pc:docMk/>
          <pc:sldMk cId="3435056668" sldId="287"/>
        </pc:sldMkLst>
      </pc:sldChg>
      <pc:sldChg chg="del">
        <pc:chgData name="naresh palem" userId="af89fcc1fa89fddd" providerId="LiveId" clId="{C71C53A9-921D-4911-8EF7-EAD27723A0BA}" dt="2023-04-21T18:24:04.897" v="10574" actId="2696"/>
        <pc:sldMkLst>
          <pc:docMk/>
          <pc:sldMk cId="2244761531" sldId="288"/>
        </pc:sldMkLst>
      </pc:sldChg>
      <pc:sldChg chg="del">
        <pc:chgData name="naresh palem" userId="af89fcc1fa89fddd" providerId="LiveId" clId="{C71C53A9-921D-4911-8EF7-EAD27723A0BA}" dt="2023-04-21T18:23:48.267" v="10570" actId="2696"/>
        <pc:sldMkLst>
          <pc:docMk/>
          <pc:sldMk cId="829362705" sldId="289"/>
        </pc:sldMkLst>
      </pc:sldChg>
      <pc:sldChg chg="del ord">
        <pc:chgData name="naresh palem" userId="af89fcc1fa89fddd" providerId="LiveId" clId="{C71C53A9-921D-4911-8EF7-EAD27723A0BA}" dt="2023-04-21T18:23:41.413" v="10568" actId="2696"/>
        <pc:sldMkLst>
          <pc:docMk/>
          <pc:sldMk cId="3048236649" sldId="290"/>
        </pc:sldMkLst>
      </pc:sldChg>
      <pc:sldChg chg="addSp delSp modSp mod ord">
        <pc:chgData name="naresh palem" userId="af89fcc1fa89fddd" providerId="LiveId" clId="{C71C53A9-921D-4911-8EF7-EAD27723A0BA}" dt="2023-04-21T08:23:05.054" v="3918" actId="20577"/>
        <pc:sldMkLst>
          <pc:docMk/>
          <pc:sldMk cId="2821816735" sldId="298"/>
        </pc:sldMkLst>
        <pc:spChg chg="del">
          <ac:chgData name="naresh palem" userId="af89fcc1fa89fddd" providerId="LiveId" clId="{C71C53A9-921D-4911-8EF7-EAD27723A0BA}" dt="2023-04-21T08:22:56.898" v="3896" actId="21"/>
          <ac:spMkLst>
            <pc:docMk/>
            <pc:sldMk cId="2821816735" sldId="298"/>
            <ac:spMk id="2" creationId="{86F27C7F-0ED2-4657-B2A4-AF40C8659E41}"/>
          </ac:spMkLst>
        </pc:spChg>
        <pc:spChg chg="mod">
          <ac:chgData name="naresh palem" userId="af89fcc1fa89fddd" providerId="LiveId" clId="{C71C53A9-921D-4911-8EF7-EAD27723A0BA}" dt="2023-04-21T08:02:01.496" v="3459" actId="14100"/>
          <ac:spMkLst>
            <pc:docMk/>
            <pc:sldMk cId="2821816735" sldId="298"/>
            <ac:spMk id="3" creationId="{082463A9-91ED-406C-A142-DF9DBB5C018D}"/>
          </ac:spMkLst>
        </pc:spChg>
        <pc:spChg chg="add del mod">
          <ac:chgData name="naresh palem" userId="af89fcc1fa89fddd" providerId="LiveId" clId="{C71C53A9-921D-4911-8EF7-EAD27723A0BA}" dt="2023-04-21T07:59:38.178" v="3416" actId="21"/>
          <ac:spMkLst>
            <pc:docMk/>
            <pc:sldMk cId="2821816735" sldId="298"/>
            <ac:spMk id="5" creationId="{9D849D10-24AC-780D-47EE-7D641280DC9E}"/>
          </ac:spMkLst>
        </pc:spChg>
        <pc:spChg chg="mod">
          <ac:chgData name="naresh palem" userId="af89fcc1fa89fddd" providerId="LiveId" clId="{C71C53A9-921D-4911-8EF7-EAD27723A0BA}" dt="2023-04-21T08:23:05.054" v="3918" actId="20577"/>
          <ac:spMkLst>
            <pc:docMk/>
            <pc:sldMk cId="2821816735" sldId="298"/>
            <ac:spMk id="6" creationId="{232271CD-BE6E-4BDA-AE95-037EC2B14655}"/>
          </ac:spMkLst>
        </pc:spChg>
        <pc:spChg chg="add del mod">
          <ac:chgData name="naresh palem" userId="af89fcc1fa89fddd" providerId="LiveId" clId="{C71C53A9-921D-4911-8EF7-EAD27723A0BA}" dt="2023-04-21T08:02:13.750" v="3461" actId="21"/>
          <ac:spMkLst>
            <pc:docMk/>
            <pc:sldMk cId="2821816735" sldId="298"/>
            <ac:spMk id="9" creationId="{D05B451B-33CD-3816-F7B1-DC9A464F8F32}"/>
          </ac:spMkLst>
        </pc:spChg>
        <pc:spChg chg="add del mod">
          <ac:chgData name="naresh palem" userId="af89fcc1fa89fddd" providerId="LiveId" clId="{C71C53A9-921D-4911-8EF7-EAD27723A0BA}" dt="2023-04-21T08:02:23.393" v="3463" actId="21"/>
          <ac:spMkLst>
            <pc:docMk/>
            <pc:sldMk cId="2821816735" sldId="298"/>
            <ac:spMk id="12" creationId="{4962ED50-1DC5-A4AB-BC2D-347BE49A3073}"/>
          </ac:spMkLst>
        </pc:spChg>
        <pc:spChg chg="add del mod">
          <ac:chgData name="naresh palem" userId="af89fcc1fa89fddd" providerId="LiveId" clId="{C71C53A9-921D-4911-8EF7-EAD27723A0BA}" dt="2023-04-21T08:02:31.093" v="3465" actId="21"/>
          <ac:spMkLst>
            <pc:docMk/>
            <pc:sldMk cId="2821816735" sldId="298"/>
            <ac:spMk id="14" creationId="{8C7FEBB9-A615-DA1B-B310-1F97047E8BAE}"/>
          </ac:spMkLst>
        </pc:spChg>
        <pc:spChg chg="add del mod">
          <ac:chgData name="naresh palem" userId="af89fcc1fa89fddd" providerId="LiveId" clId="{C71C53A9-921D-4911-8EF7-EAD27723A0BA}" dt="2023-04-21T08:02:38.569" v="3467" actId="21"/>
          <ac:spMkLst>
            <pc:docMk/>
            <pc:sldMk cId="2821816735" sldId="298"/>
            <ac:spMk id="16" creationId="{3E870333-B15F-AC4C-A1E1-D6A9ACF229CB}"/>
          </ac:spMkLst>
        </pc:spChg>
        <pc:spChg chg="add del mod">
          <ac:chgData name="naresh palem" userId="af89fcc1fa89fddd" providerId="LiveId" clId="{C71C53A9-921D-4911-8EF7-EAD27723A0BA}" dt="2023-04-21T08:07:00.920" v="3496"/>
          <ac:spMkLst>
            <pc:docMk/>
            <pc:sldMk cId="2821816735" sldId="298"/>
            <ac:spMk id="17" creationId="{4EAB9520-1A4F-7E90-FD35-9A838B57AFB1}"/>
          </ac:spMkLst>
        </pc:spChg>
        <pc:spChg chg="mod">
          <ac:chgData name="naresh palem" userId="af89fcc1fa89fddd" providerId="LiveId" clId="{C71C53A9-921D-4911-8EF7-EAD27723A0BA}" dt="2023-04-21T07:59:11.266" v="3395" actId="14100"/>
          <ac:spMkLst>
            <pc:docMk/>
            <pc:sldMk cId="2821816735" sldId="298"/>
            <ac:spMk id="18" creationId="{2FF04D30-F224-451C-9FFE-3930E78F7E5C}"/>
          </ac:spMkLst>
        </pc:spChg>
        <pc:spChg chg="add del mod">
          <ac:chgData name="naresh palem" userId="af89fcc1fa89fddd" providerId="LiveId" clId="{C71C53A9-921D-4911-8EF7-EAD27723A0BA}" dt="2023-04-21T08:07:00.921" v="3498"/>
          <ac:spMkLst>
            <pc:docMk/>
            <pc:sldMk cId="2821816735" sldId="298"/>
            <ac:spMk id="19" creationId="{CBA4DC9B-F8EC-F774-82D0-3C2093EE0025}"/>
          </ac:spMkLst>
        </pc:spChg>
        <pc:spChg chg="add mod">
          <ac:chgData name="naresh palem" userId="af89fcc1fa89fddd" providerId="LiveId" clId="{C71C53A9-921D-4911-8EF7-EAD27723A0BA}" dt="2023-04-21T08:22:34.012" v="3895" actId="1076"/>
          <ac:spMkLst>
            <pc:docMk/>
            <pc:sldMk cId="2821816735" sldId="298"/>
            <ac:spMk id="20" creationId="{1321CD50-8860-0F73-8125-46A7ADD36CC8}"/>
          </ac:spMkLst>
        </pc:spChg>
        <pc:spChg chg="add del mod">
          <ac:chgData name="naresh palem" userId="af89fcc1fa89fddd" providerId="LiveId" clId="{C71C53A9-921D-4911-8EF7-EAD27723A0BA}" dt="2023-04-21T08:13:16.139" v="3864" actId="21"/>
          <ac:spMkLst>
            <pc:docMk/>
            <pc:sldMk cId="2821816735" sldId="298"/>
            <ac:spMk id="21" creationId="{B2CF6898-E22D-05BC-FC85-01953183ADF9}"/>
          </ac:spMkLst>
        </pc:spChg>
        <pc:spChg chg="add del mod">
          <ac:chgData name="naresh palem" userId="af89fcc1fa89fddd" providerId="LiveId" clId="{C71C53A9-921D-4911-8EF7-EAD27723A0BA}" dt="2023-04-21T08:08:43.816" v="3528" actId="767"/>
          <ac:spMkLst>
            <pc:docMk/>
            <pc:sldMk cId="2821816735" sldId="298"/>
            <ac:spMk id="22" creationId="{734D4BC5-36E8-28DD-1C43-E521693FD512}"/>
          </ac:spMkLst>
        </pc:spChg>
        <pc:spChg chg="mod">
          <ac:chgData name="naresh palem" userId="af89fcc1fa89fddd" providerId="LiveId" clId="{C71C53A9-921D-4911-8EF7-EAD27723A0BA}" dt="2023-04-21T07:59:26.797" v="3414" actId="20577"/>
          <ac:spMkLst>
            <pc:docMk/>
            <pc:sldMk cId="2821816735" sldId="298"/>
            <ac:spMk id="23" creationId="{5FB75C3E-5885-49DD-8190-BB1E8C511A7E}"/>
          </ac:spMkLst>
        </pc:spChg>
        <pc:spChg chg="add del mod">
          <ac:chgData name="naresh palem" userId="af89fcc1fa89fddd" providerId="LiveId" clId="{C71C53A9-921D-4911-8EF7-EAD27723A0BA}" dt="2023-04-21T08:11:55.699" v="3778"/>
          <ac:spMkLst>
            <pc:docMk/>
            <pc:sldMk cId="2821816735" sldId="298"/>
            <ac:spMk id="24" creationId="{59490A15-00F5-804E-2905-94ED20C3B878}"/>
          </ac:spMkLst>
        </pc:spChg>
        <pc:spChg chg="add mod">
          <ac:chgData name="naresh palem" userId="af89fcc1fa89fddd" providerId="LiveId" clId="{C71C53A9-921D-4911-8EF7-EAD27723A0BA}" dt="2023-04-21T08:21:18.088" v="3892" actId="20577"/>
          <ac:spMkLst>
            <pc:docMk/>
            <pc:sldMk cId="2821816735" sldId="298"/>
            <ac:spMk id="25" creationId="{65F560E6-D468-7DC5-B110-4F0327D2D820}"/>
          </ac:spMkLst>
        </pc:spChg>
        <pc:spChg chg="del">
          <ac:chgData name="naresh palem" userId="af89fcc1fa89fddd" providerId="LiveId" clId="{C71C53A9-921D-4911-8EF7-EAD27723A0BA}" dt="2023-04-21T07:59:33.706" v="3415" actId="21"/>
          <ac:spMkLst>
            <pc:docMk/>
            <pc:sldMk cId="2821816735" sldId="298"/>
            <ac:spMk id="27" creationId="{3C7B196D-A4EB-4450-8C2E-D4F26C77F843}"/>
          </ac:spMkLst>
        </pc:spChg>
        <pc:spChg chg="del">
          <ac:chgData name="naresh palem" userId="af89fcc1fa89fddd" providerId="LiveId" clId="{C71C53A9-921D-4911-8EF7-EAD27723A0BA}" dt="2023-04-21T08:02:07.509" v="3460" actId="21"/>
          <ac:spMkLst>
            <pc:docMk/>
            <pc:sldMk cId="2821816735" sldId="298"/>
            <ac:spMk id="28" creationId="{16852965-5187-4677-B878-4167E7B69252}"/>
          </ac:spMkLst>
        </pc:spChg>
        <pc:spChg chg="del">
          <ac:chgData name="naresh palem" userId="af89fcc1fa89fddd" providerId="LiveId" clId="{C71C53A9-921D-4911-8EF7-EAD27723A0BA}" dt="2023-04-21T08:02:27.334" v="3464" actId="21"/>
          <ac:spMkLst>
            <pc:docMk/>
            <pc:sldMk cId="2821816735" sldId="298"/>
            <ac:spMk id="29" creationId="{A362839C-0A6B-4785-ACD4-42645537AFF4}"/>
          </ac:spMkLst>
        </pc:spChg>
        <pc:spChg chg="del">
          <ac:chgData name="naresh palem" userId="af89fcc1fa89fddd" providerId="LiveId" clId="{C71C53A9-921D-4911-8EF7-EAD27723A0BA}" dt="2023-04-21T08:02:18.797" v="3462" actId="21"/>
          <ac:spMkLst>
            <pc:docMk/>
            <pc:sldMk cId="2821816735" sldId="298"/>
            <ac:spMk id="40" creationId="{FDC3A9B5-5598-4CD5-88DB-141F093C2F5C}"/>
          </ac:spMkLst>
        </pc:spChg>
        <pc:spChg chg="del">
          <ac:chgData name="naresh palem" userId="af89fcc1fa89fddd" providerId="LiveId" clId="{C71C53A9-921D-4911-8EF7-EAD27723A0BA}" dt="2023-04-21T08:02:34.687" v="3466" actId="21"/>
          <ac:spMkLst>
            <pc:docMk/>
            <pc:sldMk cId="2821816735" sldId="298"/>
            <ac:spMk id="41" creationId="{624C0B95-53C2-4500-8EAE-8B7F73AAE5B5}"/>
          </ac:spMkLst>
        </pc:spChg>
      </pc:sldChg>
      <pc:sldChg chg="del">
        <pc:chgData name="naresh palem" userId="af89fcc1fa89fddd" providerId="LiveId" clId="{C71C53A9-921D-4911-8EF7-EAD27723A0BA}" dt="2023-04-21T18:23:45.135" v="10569" actId="2696"/>
        <pc:sldMkLst>
          <pc:docMk/>
          <pc:sldMk cId="3858485767" sldId="300"/>
        </pc:sldMkLst>
      </pc:sldChg>
      <pc:sldChg chg="delSp modSp mod ord">
        <pc:chgData name="naresh palem" userId="af89fcc1fa89fddd" providerId="LiveId" clId="{C71C53A9-921D-4911-8EF7-EAD27723A0BA}" dt="2023-04-21T07:04:18.390" v="2563" actId="255"/>
        <pc:sldMkLst>
          <pc:docMk/>
          <pc:sldMk cId="831733384" sldId="301"/>
        </pc:sldMkLst>
        <pc:spChg chg="mod">
          <ac:chgData name="naresh palem" userId="af89fcc1fa89fddd" providerId="LiveId" clId="{C71C53A9-921D-4911-8EF7-EAD27723A0BA}" dt="2023-04-19T13:49:04.928" v="434" actId="20577"/>
          <ac:spMkLst>
            <pc:docMk/>
            <pc:sldMk cId="831733384" sldId="301"/>
            <ac:spMk id="2" creationId="{6719F29B-F233-48AF-8261-F33A4E079E3E}"/>
          </ac:spMkLst>
        </pc:spChg>
        <pc:spChg chg="mod">
          <ac:chgData name="naresh palem" userId="af89fcc1fa89fddd" providerId="LiveId" clId="{C71C53A9-921D-4911-8EF7-EAD27723A0BA}" dt="2023-04-21T07:04:18.390" v="2563" actId="255"/>
          <ac:spMkLst>
            <pc:docMk/>
            <pc:sldMk cId="831733384" sldId="301"/>
            <ac:spMk id="3" creationId="{35E3EA69-4E0E-41BD-8095-A124225A2647}"/>
          </ac:spMkLst>
        </pc:spChg>
        <pc:spChg chg="mod">
          <ac:chgData name="naresh palem" userId="af89fcc1fa89fddd" providerId="LiveId" clId="{C71C53A9-921D-4911-8EF7-EAD27723A0BA}" dt="2023-04-19T14:03:04.879" v="529" actId="20577"/>
          <ac:spMkLst>
            <pc:docMk/>
            <pc:sldMk cId="831733384" sldId="301"/>
            <ac:spMk id="5" creationId="{AF29EA23-F34E-486A-B8B2-0C3019266975}"/>
          </ac:spMkLst>
        </pc:spChg>
        <pc:spChg chg="del">
          <ac:chgData name="naresh palem" userId="af89fcc1fa89fddd" providerId="LiveId" clId="{C71C53A9-921D-4911-8EF7-EAD27723A0BA}" dt="2023-04-19T14:03:11.648" v="530" actId="21"/>
          <ac:spMkLst>
            <pc:docMk/>
            <pc:sldMk cId="831733384" sldId="301"/>
            <ac:spMk id="32" creationId="{749385CE-DFA8-4194-94B1-676D83777168}"/>
          </ac:spMkLst>
        </pc:spChg>
        <pc:spChg chg="del mod">
          <ac:chgData name="naresh palem" userId="af89fcc1fa89fddd" providerId="LiveId" clId="{C71C53A9-921D-4911-8EF7-EAD27723A0BA}" dt="2023-04-19T13:49:39.079" v="464" actId="21"/>
          <ac:spMkLst>
            <pc:docMk/>
            <pc:sldMk cId="831733384" sldId="301"/>
            <ac:spMk id="36" creationId="{057CCB72-3874-46DE-9CF8-8C39DE3D264B}"/>
          </ac:spMkLst>
        </pc:spChg>
        <pc:picChg chg="mod">
          <ac:chgData name="naresh palem" userId="af89fcc1fa89fddd" providerId="LiveId" clId="{C71C53A9-921D-4911-8EF7-EAD27723A0BA}" dt="2023-04-19T14:40:25.850" v="1313" actId="1036"/>
          <ac:picMkLst>
            <pc:docMk/>
            <pc:sldMk cId="831733384" sldId="301"/>
            <ac:picMk id="9" creationId="{580459A6-74F1-49C9-B51B-9878E21EB18F}"/>
          </ac:picMkLst>
        </pc:picChg>
      </pc:sldChg>
      <pc:sldChg chg="addSp delSp modSp mod">
        <pc:chgData name="naresh palem" userId="af89fcc1fa89fddd" providerId="LiveId" clId="{C71C53A9-921D-4911-8EF7-EAD27723A0BA}" dt="2023-04-22T07:56:30.858" v="13010" actId="20577"/>
        <pc:sldMkLst>
          <pc:docMk/>
          <pc:sldMk cId="323836270" sldId="302"/>
        </pc:sldMkLst>
        <pc:spChg chg="mod">
          <ac:chgData name="naresh palem" userId="af89fcc1fa89fddd" providerId="LiveId" clId="{C71C53A9-921D-4911-8EF7-EAD27723A0BA}" dt="2023-04-14T14:59:03.354" v="356" actId="20577"/>
          <ac:spMkLst>
            <pc:docMk/>
            <pc:sldMk cId="323836270" sldId="302"/>
            <ac:spMk id="2" creationId="{67708C79-A4AC-4B5D-92DF-600737E4D11A}"/>
          </ac:spMkLst>
        </pc:spChg>
        <pc:spChg chg="add del mod">
          <ac:chgData name="naresh palem" userId="af89fcc1fa89fddd" providerId="LiveId" clId="{C71C53A9-921D-4911-8EF7-EAD27723A0BA}" dt="2023-04-14T14:55:10.673" v="90" actId="21"/>
          <ac:spMkLst>
            <pc:docMk/>
            <pc:sldMk cId="323836270" sldId="302"/>
            <ac:spMk id="4" creationId="{D4835FAB-1D02-C6AA-7D39-947E210DEF04}"/>
          </ac:spMkLst>
        </pc:spChg>
        <pc:spChg chg="add del mod">
          <ac:chgData name="naresh palem" userId="af89fcc1fa89fddd" providerId="LiveId" clId="{C71C53A9-921D-4911-8EF7-EAD27723A0BA}" dt="2023-04-14T14:56:14.659" v="182" actId="21"/>
          <ac:spMkLst>
            <pc:docMk/>
            <pc:sldMk cId="323836270" sldId="302"/>
            <ac:spMk id="6" creationId="{3352BA5A-2852-FAF9-DA1F-E2DC24B1BFC3}"/>
          </ac:spMkLst>
        </pc:spChg>
        <pc:spChg chg="add del mod">
          <ac:chgData name="naresh palem" userId="af89fcc1fa89fddd" providerId="LiveId" clId="{C71C53A9-921D-4911-8EF7-EAD27723A0BA}" dt="2023-04-14T14:56:22.779" v="184" actId="21"/>
          <ac:spMkLst>
            <pc:docMk/>
            <pc:sldMk cId="323836270" sldId="302"/>
            <ac:spMk id="8" creationId="{4943412E-6856-3850-8EF6-ADF3A47229C4}"/>
          </ac:spMkLst>
        </pc:spChg>
        <pc:spChg chg="add del mod">
          <ac:chgData name="naresh palem" userId="af89fcc1fa89fddd" providerId="LiveId" clId="{C71C53A9-921D-4911-8EF7-EAD27723A0BA}" dt="2023-04-14T14:56:33.540" v="186" actId="21"/>
          <ac:spMkLst>
            <pc:docMk/>
            <pc:sldMk cId="323836270" sldId="302"/>
            <ac:spMk id="11" creationId="{9F91E526-1325-859D-F60B-DFE580223275}"/>
          </ac:spMkLst>
        </pc:spChg>
        <pc:spChg chg="add del mod">
          <ac:chgData name="naresh palem" userId="af89fcc1fa89fddd" providerId="LiveId" clId="{C71C53A9-921D-4911-8EF7-EAD27723A0BA}" dt="2023-04-14T14:56:42.671" v="189" actId="21"/>
          <ac:spMkLst>
            <pc:docMk/>
            <pc:sldMk cId="323836270" sldId="302"/>
            <ac:spMk id="13" creationId="{06F21969-B3F7-49CC-0DB9-5BF53ADC86DA}"/>
          </ac:spMkLst>
        </pc:spChg>
        <pc:spChg chg="add del mod">
          <ac:chgData name="naresh palem" userId="af89fcc1fa89fddd" providerId="LiveId" clId="{C71C53A9-921D-4911-8EF7-EAD27723A0BA}" dt="2023-04-14T14:56:50.628" v="192" actId="21"/>
          <ac:spMkLst>
            <pc:docMk/>
            <pc:sldMk cId="323836270" sldId="302"/>
            <ac:spMk id="15" creationId="{2C10B8F6-F86D-E634-2631-169833F5E1DD}"/>
          </ac:spMkLst>
        </pc:spChg>
        <pc:spChg chg="del">
          <ac:chgData name="naresh palem" userId="af89fcc1fa89fddd" providerId="LiveId" clId="{C71C53A9-921D-4911-8EF7-EAD27723A0BA}" dt="2023-04-14T14:56:37.891" v="187" actId="21"/>
          <ac:spMkLst>
            <pc:docMk/>
            <pc:sldMk cId="323836270" sldId="302"/>
            <ac:spMk id="16" creationId="{DEF3428C-82C8-426A-8AA5-06D41239356C}"/>
          </ac:spMkLst>
        </pc:spChg>
        <pc:spChg chg="del">
          <ac:chgData name="naresh palem" userId="af89fcc1fa89fddd" providerId="LiveId" clId="{C71C53A9-921D-4911-8EF7-EAD27723A0BA}" dt="2023-04-14T14:56:29.840" v="185" actId="21"/>
          <ac:spMkLst>
            <pc:docMk/>
            <pc:sldMk cId="323836270" sldId="302"/>
            <ac:spMk id="17" creationId="{8B178A14-FF95-463C-89E7-D71BB431EA6A}"/>
          </ac:spMkLst>
        </pc:spChg>
        <pc:spChg chg="add del mod">
          <ac:chgData name="naresh palem" userId="af89fcc1fa89fddd" providerId="LiveId" clId="{C71C53A9-921D-4911-8EF7-EAD27723A0BA}" dt="2023-04-14T14:56:57.189" v="194" actId="21"/>
          <ac:spMkLst>
            <pc:docMk/>
            <pc:sldMk cId="323836270" sldId="302"/>
            <ac:spMk id="19" creationId="{0304BC31-DA69-6982-269F-28620750FFF1}"/>
          </ac:spMkLst>
        </pc:spChg>
        <pc:spChg chg="add del mod">
          <ac:chgData name="naresh palem" userId="af89fcc1fa89fddd" providerId="LiveId" clId="{C71C53A9-921D-4911-8EF7-EAD27723A0BA}" dt="2023-04-14T14:57:05.199" v="196" actId="21"/>
          <ac:spMkLst>
            <pc:docMk/>
            <pc:sldMk cId="323836270" sldId="302"/>
            <ac:spMk id="21" creationId="{D2BF176F-F959-B162-79CA-38BEB507C265}"/>
          </ac:spMkLst>
        </pc:spChg>
        <pc:spChg chg="mod">
          <ac:chgData name="naresh palem" userId="af89fcc1fa89fddd" providerId="LiveId" clId="{C71C53A9-921D-4911-8EF7-EAD27723A0BA}" dt="2023-04-22T07:56:30.858" v="13010" actId="20577"/>
          <ac:spMkLst>
            <pc:docMk/>
            <pc:sldMk cId="323836270" sldId="302"/>
            <ac:spMk id="41" creationId="{96363A03-E425-4DF0-A245-F0EEE2D0431D}"/>
          </ac:spMkLst>
        </pc:spChg>
        <pc:spChg chg="del">
          <ac:chgData name="naresh palem" userId="af89fcc1fa89fddd" providerId="LiveId" clId="{C71C53A9-921D-4911-8EF7-EAD27723A0BA}" dt="2023-04-14T14:55:06.945" v="89" actId="21"/>
          <ac:spMkLst>
            <pc:docMk/>
            <pc:sldMk cId="323836270" sldId="302"/>
            <ac:spMk id="44" creationId="{980B2038-1B53-491E-BC2F-148E99EFDBB8}"/>
          </ac:spMkLst>
        </pc:spChg>
        <pc:spChg chg="del">
          <ac:chgData name="naresh palem" userId="af89fcc1fa89fddd" providerId="LiveId" clId="{C71C53A9-921D-4911-8EF7-EAD27723A0BA}" dt="2023-04-14T14:56:18.701" v="183" actId="21"/>
          <ac:spMkLst>
            <pc:docMk/>
            <pc:sldMk cId="323836270" sldId="302"/>
            <ac:spMk id="45" creationId="{F970A788-9414-4536-9C00-F0C8714580AB}"/>
          </ac:spMkLst>
        </pc:spChg>
        <pc:spChg chg="del mod">
          <ac:chgData name="naresh palem" userId="af89fcc1fa89fddd" providerId="LiveId" clId="{C71C53A9-921D-4911-8EF7-EAD27723A0BA}" dt="2023-04-14T14:56:08.877" v="181" actId="21"/>
          <ac:spMkLst>
            <pc:docMk/>
            <pc:sldMk cId="323836270" sldId="302"/>
            <ac:spMk id="46" creationId="{F845A907-CC82-47DD-86EC-58C44C2EA61D}"/>
          </ac:spMkLst>
        </pc:spChg>
        <pc:spChg chg="mod">
          <ac:chgData name="naresh palem" userId="af89fcc1fa89fddd" providerId="LiveId" clId="{C71C53A9-921D-4911-8EF7-EAD27723A0BA}" dt="2023-04-22T07:56:18.253" v="13001" actId="20577"/>
          <ac:spMkLst>
            <pc:docMk/>
            <pc:sldMk cId="323836270" sldId="302"/>
            <ac:spMk id="47" creationId="{5B76A604-CBAD-4494-A846-E4C833A6092C}"/>
          </ac:spMkLst>
        </pc:spChg>
        <pc:spChg chg="del">
          <ac:chgData name="naresh palem" userId="af89fcc1fa89fddd" providerId="LiveId" clId="{C71C53A9-921D-4911-8EF7-EAD27723A0BA}" dt="2023-04-14T14:56:47.270" v="190" actId="21"/>
          <ac:spMkLst>
            <pc:docMk/>
            <pc:sldMk cId="323836270" sldId="302"/>
            <ac:spMk id="48" creationId="{BF07FAC4-029F-4076-B784-683A1CCA6865}"/>
          </ac:spMkLst>
        </pc:spChg>
        <pc:spChg chg="del">
          <ac:chgData name="naresh palem" userId="af89fcc1fa89fddd" providerId="LiveId" clId="{C71C53A9-921D-4911-8EF7-EAD27723A0BA}" dt="2023-04-14T14:56:54.168" v="193" actId="21"/>
          <ac:spMkLst>
            <pc:docMk/>
            <pc:sldMk cId="323836270" sldId="302"/>
            <ac:spMk id="49" creationId="{BEEA5224-6F24-4134-84A4-4BB922BE15DE}"/>
          </ac:spMkLst>
        </pc:spChg>
        <pc:spChg chg="del">
          <ac:chgData name="naresh palem" userId="af89fcc1fa89fddd" providerId="LiveId" clId="{C71C53A9-921D-4911-8EF7-EAD27723A0BA}" dt="2023-04-14T14:57:00.886" v="195" actId="21"/>
          <ac:spMkLst>
            <pc:docMk/>
            <pc:sldMk cId="323836270" sldId="302"/>
            <ac:spMk id="50" creationId="{6DC9F3A7-D8E7-4ABC-8153-8AFB777CAC78}"/>
          </ac:spMkLst>
        </pc:spChg>
        <pc:spChg chg="del">
          <ac:chgData name="naresh palem" userId="af89fcc1fa89fddd" providerId="LiveId" clId="{C71C53A9-921D-4911-8EF7-EAD27723A0BA}" dt="2023-04-14T14:59:09.728" v="357" actId="21"/>
          <ac:spMkLst>
            <pc:docMk/>
            <pc:sldMk cId="323836270" sldId="302"/>
            <ac:spMk id="149" creationId="{9598B89F-8751-4A36-9936-166C165858EF}"/>
          </ac:spMkLst>
        </pc:spChg>
        <pc:spChg chg="mod">
          <ac:chgData name="naresh palem" userId="af89fcc1fa89fddd" providerId="LiveId" clId="{C71C53A9-921D-4911-8EF7-EAD27723A0BA}" dt="2023-04-14T14:59:20.199" v="379" actId="20577"/>
          <ac:spMkLst>
            <pc:docMk/>
            <pc:sldMk cId="323836270" sldId="302"/>
            <ac:spMk id="150" creationId="{BF3830E9-8071-46F4-9061-47A9D52729BA}"/>
          </ac:spMkLst>
        </pc:spChg>
        <pc:spChg chg="mod">
          <ac:chgData name="naresh palem" userId="af89fcc1fa89fddd" providerId="LiveId" clId="{C71C53A9-921D-4911-8EF7-EAD27723A0BA}" dt="2023-04-14T14:59:32.847" v="393" actId="20577"/>
          <ac:spMkLst>
            <pc:docMk/>
            <pc:sldMk cId="323836270" sldId="302"/>
            <ac:spMk id="152" creationId="{3C4F874E-995C-4034-ACF3-1F09DDFD1EF2}"/>
          </ac:spMkLst>
        </pc:spChg>
        <pc:graphicFrameChg chg="add del modGraphic">
          <ac:chgData name="naresh palem" userId="af89fcc1fa89fddd" providerId="LiveId" clId="{C71C53A9-921D-4911-8EF7-EAD27723A0BA}" dt="2023-04-19T13:45:54.890" v="397" actId="21"/>
          <ac:graphicFrameMkLst>
            <pc:docMk/>
            <pc:sldMk cId="323836270" sldId="302"/>
            <ac:graphicFrameMk id="3" creationId="{D1B3B870-F497-6D86-5CCA-A16B96BDC925}"/>
          </ac:graphicFrameMkLst>
        </pc:graphicFrameChg>
      </pc:sldChg>
      <pc:sldChg chg="addSp delSp modSp mod">
        <pc:chgData name="naresh palem" userId="af89fcc1fa89fddd" providerId="LiveId" clId="{C71C53A9-921D-4911-8EF7-EAD27723A0BA}" dt="2023-04-21T07:13:11.304" v="2599" actId="14100"/>
        <pc:sldMkLst>
          <pc:docMk/>
          <pc:sldMk cId="1196191522" sldId="303"/>
        </pc:sldMkLst>
        <pc:spChg chg="mod">
          <ac:chgData name="naresh palem" userId="af89fcc1fa89fddd" providerId="LiveId" clId="{C71C53A9-921D-4911-8EF7-EAD27723A0BA}" dt="2023-04-19T14:09:26.629" v="561" actId="20577"/>
          <ac:spMkLst>
            <pc:docMk/>
            <pc:sldMk cId="1196191522" sldId="303"/>
            <ac:spMk id="2" creationId="{75031FE9-9059-4FE8-B4AC-9771F23A1B89}"/>
          </ac:spMkLst>
        </pc:spChg>
        <pc:spChg chg="del mod">
          <ac:chgData name="naresh palem" userId="af89fcc1fa89fddd" providerId="LiveId" clId="{C71C53A9-921D-4911-8EF7-EAD27723A0BA}" dt="2023-04-19T14:09:48.332" v="563" actId="21"/>
          <ac:spMkLst>
            <pc:docMk/>
            <pc:sldMk cId="1196191522" sldId="303"/>
            <ac:spMk id="3" creationId="{D4A2EB3F-4D60-451F-8F45-7D6654D2FCD9}"/>
          </ac:spMkLst>
        </pc:spChg>
        <pc:spChg chg="add del mod">
          <ac:chgData name="naresh palem" userId="af89fcc1fa89fddd" providerId="LiveId" clId="{C71C53A9-921D-4911-8EF7-EAD27723A0BA}" dt="2023-04-19T14:10:02.070" v="566" actId="21"/>
          <ac:spMkLst>
            <pc:docMk/>
            <pc:sldMk cId="1196191522" sldId="303"/>
            <ac:spMk id="5" creationId="{F08CE145-FD70-A9C0-47FA-36DF4AC8BE10}"/>
          </ac:spMkLst>
        </pc:spChg>
        <pc:spChg chg="add del mod">
          <ac:chgData name="naresh palem" userId="af89fcc1fa89fddd" providerId="LiveId" clId="{C71C53A9-921D-4911-8EF7-EAD27723A0BA}" dt="2023-04-19T14:10:12.936" v="568" actId="21"/>
          <ac:spMkLst>
            <pc:docMk/>
            <pc:sldMk cId="1196191522" sldId="303"/>
            <ac:spMk id="8" creationId="{DEC8A618-9D12-CF3A-5C32-6CAC2E946EF8}"/>
          </ac:spMkLst>
        </pc:spChg>
        <pc:spChg chg="add del mod">
          <ac:chgData name="naresh palem" userId="af89fcc1fa89fddd" providerId="LiveId" clId="{C71C53A9-921D-4911-8EF7-EAD27723A0BA}" dt="2023-04-19T14:10:22.912" v="570" actId="21"/>
          <ac:spMkLst>
            <pc:docMk/>
            <pc:sldMk cId="1196191522" sldId="303"/>
            <ac:spMk id="10" creationId="{43F9419E-8723-89D3-8275-4B65BC37E85E}"/>
          </ac:spMkLst>
        </pc:spChg>
        <pc:spChg chg="add del mod">
          <ac:chgData name="naresh palem" userId="af89fcc1fa89fddd" providerId="LiveId" clId="{C71C53A9-921D-4911-8EF7-EAD27723A0BA}" dt="2023-04-19T14:10:31.211" v="572" actId="21"/>
          <ac:spMkLst>
            <pc:docMk/>
            <pc:sldMk cId="1196191522" sldId="303"/>
            <ac:spMk id="12" creationId="{421567B4-51E7-7FC8-C350-AC602ABE07AF}"/>
          </ac:spMkLst>
        </pc:spChg>
        <pc:spChg chg="add del mod">
          <ac:chgData name="naresh palem" userId="af89fcc1fa89fddd" providerId="LiveId" clId="{C71C53A9-921D-4911-8EF7-EAD27723A0BA}" dt="2023-04-19T14:10:38.998" v="574" actId="21"/>
          <ac:spMkLst>
            <pc:docMk/>
            <pc:sldMk cId="1196191522" sldId="303"/>
            <ac:spMk id="14" creationId="{543F37CC-2EB3-2FD3-D19B-62C4E602EAD8}"/>
          </ac:spMkLst>
        </pc:spChg>
        <pc:spChg chg="add del mod">
          <ac:chgData name="naresh palem" userId="af89fcc1fa89fddd" providerId="LiveId" clId="{C71C53A9-921D-4911-8EF7-EAD27723A0BA}" dt="2023-04-19T14:10:47.107" v="576" actId="21"/>
          <ac:spMkLst>
            <pc:docMk/>
            <pc:sldMk cId="1196191522" sldId="303"/>
            <ac:spMk id="16" creationId="{A4083D61-A53C-5775-7D41-EFF33904706D}"/>
          </ac:spMkLst>
        </pc:spChg>
        <pc:spChg chg="mod">
          <ac:chgData name="naresh palem" userId="af89fcc1fa89fddd" providerId="LiveId" clId="{C71C53A9-921D-4911-8EF7-EAD27723A0BA}" dt="2023-04-19T14:16:51.074" v="704" actId="20577"/>
          <ac:spMkLst>
            <pc:docMk/>
            <pc:sldMk cId="1196191522" sldId="303"/>
            <ac:spMk id="21" creationId="{43DDEB93-8628-4CD2-969D-1108E86844B5}"/>
          </ac:spMkLst>
        </pc:spChg>
        <pc:spChg chg="del">
          <ac:chgData name="naresh palem" userId="af89fcc1fa89fddd" providerId="LiveId" clId="{C71C53A9-921D-4911-8EF7-EAD27723A0BA}" dt="2023-04-19T14:09:57.774" v="565" actId="21"/>
          <ac:spMkLst>
            <pc:docMk/>
            <pc:sldMk cId="1196191522" sldId="303"/>
            <ac:spMk id="22" creationId="{1148019F-B471-48D3-A6AA-3F0B467240B5}"/>
          </ac:spMkLst>
        </pc:spChg>
        <pc:spChg chg="del">
          <ac:chgData name="naresh palem" userId="af89fcc1fa89fddd" providerId="LiveId" clId="{C71C53A9-921D-4911-8EF7-EAD27723A0BA}" dt="2023-04-19T14:10:07.466" v="567" actId="21"/>
          <ac:spMkLst>
            <pc:docMk/>
            <pc:sldMk cId="1196191522" sldId="303"/>
            <ac:spMk id="23" creationId="{1B300A6A-6AD6-4D6C-85C5-FDF36EF1D3CF}"/>
          </ac:spMkLst>
        </pc:spChg>
        <pc:spChg chg="del">
          <ac:chgData name="naresh palem" userId="af89fcc1fa89fddd" providerId="LiveId" clId="{C71C53A9-921D-4911-8EF7-EAD27723A0BA}" dt="2023-04-19T14:10:17.340" v="569" actId="21"/>
          <ac:spMkLst>
            <pc:docMk/>
            <pc:sldMk cId="1196191522" sldId="303"/>
            <ac:spMk id="24" creationId="{C03AC016-5A46-4B6E-943F-B9F46486290F}"/>
          </ac:spMkLst>
        </pc:spChg>
        <pc:spChg chg="del">
          <ac:chgData name="naresh palem" userId="af89fcc1fa89fddd" providerId="LiveId" clId="{C71C53A9-921D-4911-8EF7-EAD27723A0BA}" dt="2023-04-19T14:10:27.315" v="571" actId="21"/>
          <ac:spMkLst>
            <pc:docMk/>
            <pc:sldMk cId="1196191522" sldId="303"/>
            <ac:spMk id="25" creationId="{10A43BEE-B04F-469B-9957-9AF5947E5A19}"/>
          </ac:spMkLst>
        </pc:spChg>
        <pc:spChg chg="del">
          <ac:chgData name="naresh palem" userId="af89fcc1fa89fddd" providerId="LiveId" clId="{C71C53A9-921D-4911-8EF7-EAD27723A0BA}" dt="2023-04-19T14:10:35.278" v="573" actId="21"/>
          <ac:spMkLst>
            <pc:docMk/>
            <pc:sldMk cId="1196191522" sldId="303"/>
            <ac:spMk id="26" creationId="{2631719C-FC8F-4C94-8D70-74C636AC876C}"/>
          </ac:spMkLst>
        </pc:spChg>
        <pc:spChg chg="del">
          <ac:chgData name="naresh palem" userId="af89fcc1fa89fddd" providerId="LiveId" clId="{C71C53A9-921D-4911-8EF7-EAD27723A0BA}" dt="2023-04-19T14:10:43.223" v="575" actId="21"/>
          <ac:spMkLst>
            <pc:docMk/>
            <pc:sldMk cId="1196191522" sldId="303"/>
            <ac:spMk id="27" creationId="{58552BB2-2387-4A2C-8668-B6633FE46EE4}"/>
          </ac:spMkLst>
        </pc:spChg>
        <pc:spChg chg="del">
          <ac:chgData name="naresh palem" userId="af89fcc1fa89fddd" providerId="LiveId" clId="{C71C53A9-921D-4911-8EF7-EAD27723A0BA}" dt="2023-04-19T14:17:10.523" v="741" actId="21"/>
          <ac:spMkLst>
            <pc:docMk/>
            <pc:sldMk cId="1196191522" sldId="303"/>
            <ac:spMk id="50" creationId="{9726F8A6-61E7-497C-B12F-6E9E2C0564C8}"/>
          </ac:spMkLst>
        </pc:spChg>
        <pc:spChg chg="mod">
          <ac:chgData name="naresh palem" userId="af89fcc1fa89fddd" providerId="LiveId" clId="{C71C53A9-921D-4911-8EF7-EAD27723A0BA}" dt="2023-04-19T14:17:03.044" v="740" actId="20577"/>
          <ac:spMkLst>
            <pc:docMk/>
            <pc:sldMk cId="1196191522" sldId="303"/>
            <ac:spMk id="51" creationId="{9EF76BD2-EB69-4D45-9701-8A82B812A6E0}"/>
          </ac:spMkLst>
        </pc:spChg>
        <pc:picChg chg="add mod">
          <ac:chgData name="naresh palem" userId="af89fcc1fa89fddd" providerId="LiveId" clId="{C71C53A9-921D-4911-8EF7-EAD27723A0BA}" dt="2023-04-21T07:13:11.304" v="2599" actId="14100"/>
          <ac:picMkLst>
            <pc:docMk/>
            <pc:sldMk cId="1196191522" sldId="303"/>
            <ac:picMk id="4" creationId="{702AED3B-789D-47A5-29B6-AFD91E131866}"/>
          </ac:picMkLst>
        </pc:picChg>
      </pc:sldChg>
      <pc:sldChg chg="addSp delSp modSp mod ord modClrScheme chgLayout">
        <pc:chgData name="naresh palem" userId="af89fcc1fa89fddd" providerId="LiveId" clId="{C71C53A9-921D-4911-8EF7-EAD27723A0BA}" dt="2023-04-21T15:34:55.065" v="9220" actId="255"/>
        <pc:sldMkLst>
          <pc:docMk/>
          <pc:sldMk cId="3507718482" sldId="304"/>
        </pc:sldMkLst>
        <pc:spChg chg="mod ord">
          <ac:chgData name="naresh palem" userId="af89fcc1fa89fddd" providerId="LiveId" clId="{C71C53A9-921D-4911-8EF7-EAD27723A0BA}" dt="2023-04-21T15:32:41.033" v="9141" actId="1076"/>
          <ac:spMkLst>
            <pc:docMk/>
            <pc:sldMk cId="3507718482" sldId="304"/>
            <ac:spMk id="2" creationId="{7291CFAB-A735-4A31-A51D-42FE1F5E94E0}"/>
          </ac:spMkLst>
        </pc:spChg>
        <pc:spChg chg="add mod">
          <ac:chgData name="naresh palem" userId="af89fcc1fa89fddd" providerId="LiveId" clId="{C71C53A9-921D-4911-8EF7-EAD27723A0BA}" dt="2023-04-21T15:34:55.065" v="9220" actId="255"/>
          <ac:spMkLst>
            <pc:docMk/>
            <pc:sldMk cId="3507718482" sldId="304"/>
            <ac:spMk id="3" creationId="{FDB4A3B1-4776-5D64-37F0-5849404330C2}"/>
          </ac:spMkLst>
        </pc:spChg>
        <pc:spChg chg="add del mod ord">
          <ac:chgData name="naresh palem" userId="af89fcc1fa89fddd" providerId="LiveId" clId="{C71C53A9-921D-4911-8EF7-EAD27723A0BA}" dt="2023-04-21T12:40:30.281" v="7680" actId="21"/>
          <ac:spMkLst>
            <pc:docMk/>
            <pc:sldMk cId="3507718482" sldId="304"/>
            <ac:spMk id="4" creationId="{8421587F-8DFD-4A31-9931-8A346A92D87A}"/>
          </ac:spMkLst>
        </pc:spChg>
        <pc:spChg chg="add del mod">
          <ac:chgData name="naresh palem" userId="af89fcc1fa89fddd" providerId="LiveId" clId="{C71C53A9-921D-4911-8EF7-EAD27723A0BA}" dt="2023-04-21T12:38:10.179" v="7655" actId="21"/>
          <ac:spMkLst>
            <pc:docMk/>
            <pc:sldMk cId="3507718482" sldId="304"/>
            <ac:spMk id="5" creationId="{502496C3-6371-3D56-D32B-5E4CB50F29E7}"/>
          </ac:spMkLst>
        </pc:spChg>
        <pc:spChg chg="add del mod">
          <ac:chgData name="naresh palem" userId="af89fcc1fa89fddd" providerId="LiveId" clId="{C71C53A9-921D-4911-8EF7-EAD27723A0BA}" dt="2023-04-21T06:45:56.090" v="1516" actId="21"/>
          <ac:spMkLst>
            <pc:docMk/>
            <pc:sldMk cId="3507718482" sldId="304"/>
            <ac:spMk id="5" creationId="{F69F8380-31EB-DAEA-4C7D-2820146F4EC7}"/>
          </ac:spMkLst>
        </pc:spChg>
        <pc:spChg chg="add del mod">
          <ac:chgData name="naresh palem" userId="af89fcc1fa89fddd" providerId="LiveId" clId="{C71C53A9-921D-4911-8EF7-EAD27723A0BA}" dt="2023-04-21T06:45:55.103" v="1514" actId="21"/>
          <ac:spMkLst>
            <pc:docMk/>
            <pc:sldMk cId="3507718482" sldId="304"/>
            <ac:spMk id="7" creationId="{C93772DE-B979-C44C-FABE-ECB11CFA31FE}"/>
          </ac:spMkLst>
        </pc:spChg>
        <pc:spChg chg="add del mod">
          <ac:chgData name="naresh palem" userId="af89fcc1fa89fddd" providerId="LiveId" clId="{C71C53A9-921D-4911-8EF7-EAD27723A0BA}" dt="2023-04-21T12:38:25.516" v="7659" actId="21"/>
          <ac:spMkLst>
            <pc:docMk/>
            <pc:sldMk cId="3507718482" sldId="304"/>
            <ac:spMk id="7" creationId="{E34C89E5-C65D-D706-E678-1D62C8439AB3}"/>
          </ac:spMkLst>
        </pc:spChg>
        <pc:spChg chg="add del mod">
          <ac:chgData name="naresh palem" userId="af89fcc1fa89fddd" providerId="LiveId" clId="{C71C53A9-921D-4911-8EF7-EAD27723A0BA}" dt="2023-04-21T06:45:53.947" v="1512" actId="21"/>
          <ac:spMkLst>
            <pc:docMk/>
            <pc:sldMk cId="3507718482" sldId="304"/>
            <ac:spMk id="10" creationId="{1257B6CB-4A3E-44BD-C561-2D1F5E43C347}"/>
          </ac:spMkLst>
        </pc:spChg>
        <pc:spChg chg="add del mod">
          <ac:chgData name="naresh palem" userId="af89fcc1fa89fddd" providerId="LiveId" clId="{C71C53A9-921D-4911-8EF7-EAD27723A0BA}" dt="2023-04-21T12:38:22.261" v="7658" actId="21"/>
          <ac:spMkLst>
            <pc:docMk/>
            <pc:sldMk cId="3507718482" sldId="304"/>
            <ac:spMk id="10" creationId="{9A9D8420-92DB-0265-8B44-522C9F6DD72D}"/>
          </ac:spMkLst>
        </pc:spChg>
        <pc:spChg chg="del mod ord">
          <ac:chgData name="naresh palem" userId="af89fcc1fa89fddd" providerId="LiveId" clId="{C71C53A9-921D-4911-8EF7-EAD27723A0BA}" dt="2023-04-21T12:38:18.568" v="7657" actId="21"/>
          <ac:spMkLst>
            <pc:docMk/>
            <pc:sldMk cId="3507718482" sldId="304"/>
            <ac:spMk id="12" creationId="{511B0752-C624-457B-B12B-B88C90BBA8D7}"/>
          </ac:spMkLst>
        </pc:spChg>
        <pc:spChg chg="add del mod">
          <ac:chgData name="naresh palem" userId="af89fcc1fa89fddd" providerId="LiveId" clId="{C71C53A9-921D-4911-8EF7-EAD27723A0BA}" dt="2023-04-21T06:45:52.760" v="1510" actId="21"/>
          <ac:spMkLst>
            <pc:docMk/>
            <pc:sldMk cId="3507718482" sldId="304"/>
            <ac:spMk id="13" creationId="{936E23A4-C426-CFEB-79E2-E0495EB60EA0}"/>
          </ac:spMkLst>
        </pc:spChg>
        <pc:spChg chg="add del mod">
          <ac:chgData name="naresh palem" userId="af89fcc1fa89fddd" providerId="LiveId" clId="{C71C53A9-921D-4911-8EF7-EAD27723A0BA}" dt="2023-04-21T12:40:33.545" v="7681" actId="21"/>
          <ac:spMkLst>
            <pc:docMk/>
            <pc:sldMk cId="3507718482" sldId="304"/>
            <ac:spMk id="13" creationId="{FB36ECA1-68B1-BD2E-9D4A-5D5A015730EA}"/>
          </ac:spMkLst>
        </pc:spChg>
        <pc:spChg chg="add del mod">
          <ac:chgData name="naresh palem" userId="af89fcc1fa89fddd" providerId="LiveId" clId="{C71C53A9-921D-4911-8EF7-EAD27723A0BA}" dt="2023-04-21T12:43:50.627" v="7684"/>
          <ac:spMkLst>
            <pc:docMk/>
            <pc:sldMk cId="3507718482" sldId="304"/>
            <ac:spMk id="14" creationId="{478A8BB1-6487-2CC3-190E-EE064820038A}"/>
          </ac:spMkLst>
        </pc:spChg>
        <pc:spChg chg="add del mod">
          <ac:chgData name="naresh palem" userId="af89fcc1fa89fddd" providerId="LiveId" clId="{C71C53A9-921D-4911-8EF7-EAD27723A0BA}" dt="2023-04-21T06:45:51.633" v="1508" actId="21"/>
          <ac:spMkLst>
            <pc:docMk/>
            <pc:sldMk cId="3507718482" sldId="304"/>
            <ac:spMk id="15" creationId="{1211F488-C379-5145-1605-0DA7A5381C0A}"/>
          </ac:spMkLst>
        </pc:spChg>
        <pc:spChg chg="add del mod">
          <ac:chgData name="naresh palem" userId="af89fcc1fa89fddd" providerId="LiveId" clId="{C71C53A9-921D-4911-8EF7-EAD27723A0BA}" dt="2023-04-21T06:46:22.932" v="1546" actId="21"/>
          <ac:spMkLst>
            <pc:docMk/>
            <pc:sldMk cId="3507718482" sldId="304"/>
            <ac:spMk id="17" creationId="{DBFEB53E-F7CF-5841-6BAB-E4DA6F914C87}"/>
          </ac:spMkLst>
        </pc:spChg>
        <pc:spChg chg="add del mod">
          <ac:chgData name="naresh palem" userId="af89fcc1fa89fddd" providerId="LiveId" clId="{C71C53A9-921D-4911-8EF7-EAD27723A0BA}" dt="2023-04-21T06:46:31.372" v="1548" actId="21"/>
          <ac:spMkLst>
            <pc:docMk/>
            <pc:sldMk cId="3507718482" sldId="304"/>
            <ac:spMk id="19" creationId="{AB99FA2A-DB9E-09A6-6A07-65A2DB824A1F}"/>
          </ac:spMkLst>
        </pc:spChg>
        <pc:spChg chg="add del mod">
          <ac:chgData name="naresh palem" userId="af89fcc1fa89fddd" providerId="LiveId" clId="{C71C53A9-921D-4911-8EF7-EAD27723A0BA}" dt="2023-04-21T06:48:19.075" v="1869" actId="21"/>
          <ac:spMkLst>
            <pc:docMk/>
            <pc:sldMk cId="3507718482" sldId="304"/>
            <ac:spMk id="21" creationId="{7D874937-CCA5-EC02-1780-27006736ED26}"/>
          </ac:spMkLst>
        </pc:spChg>
        <pc:spChg chg="add del mod">
          <ac:chgData name="naresh palem" userId="af89fcc1fa89fddd" providerId="LiveId" clId="{C71C53A9-921D-4911-8EF7-EAD27723A0BA}" dt="2023-04-21T06:48:27.014" v="1871" actId="21"/>
          <ac:spMkLst>
            <pc:docMk/>
            <pc:sldMk cId="3507718482" sldId="304"/>
            <ac:spMk id="23" creationId="{605DB553-EB34-12B6-1FD3-EAAE68D39355}"/>
          </ac:spMkLst>
        </pc:spChg>
        <pc:spChg chg="add del mod ord">
          <ac:chgData name="naresh palem" userId="af89fcc1fa89fddd" providerId="LiveId" clId="{C71C53A9-921D-4911-8EF7-EAD27723A0BA}" dt="2023-04-21T12:38:14.322" v="7656" actId="21"/>
          <ac:spMkLst>
            <pc:docMk/>
            <pc:sldMk cId="3507718482" sldId="304"/>
            <ac:spMk id="25" creationId="{6E0EDB3B-C0A8-4C28-A8CE-248E9B2BF5F1}"/>
          </ac:spMkLst>
        </pc:spChg>
        <pc:spChg chg="add del mod ord">
          <ac:chgData name="naresh palem" userId="af89fcc1fa89fddd" providerId="LiveId" clId="{C71C53A9-921D-4911-8EF7-EAD27723A0BA}" dt="2023-04-21T12:38:06.298" v="7654" actId="21"/>
          <ac:spMkLst>
            <pc:docMk/>
            <pc:sldMk cId="3507718482" sldId="304"/>
            <ac:spMk id="26" creationId="{6446DD38-A9AC-47C3-9018-7367CED92B9D}"/>
          </ac:spMkLst>
        </pc:spChg>
        <pc:spChg chg="add del">
          <ac:chgData name="naresh palem" userId="af89fcc1fa89fddd" providerId="LiveId" clId="{C71C53A9-921D-4911-8EF7-EAD27723A0BA}" dt="2023-04-21T06:46:26.278" v="1547" actId="21"/>
          <ac:spMkLst>
            <pc:docMk/>
            <pc:sldMk cId="3507718482" sldId="304"/>
            <ac:spMk id="27" creationId="{0856D9EA-5EA0-4EBE-B2BD-E08F18E8DB9D}"/>
          </ac:spMkLst>
        </pc:spChg>
        <pc:spChg chg="add del">
          <ac:chgData name="naresh palem" userId="af89fcc1fa89fddd" providerId="LiveId" clId="{C71C53A9-921D-4911-8EF7-EAD27723A0BA}" dt="2023-04-21T06:46:16.544" v="1545" actId="21"/>
          <ac:spMkLst>
            <pc:docMk/>
            <pc:sldMk cId="3507718482" sldId="304"/>
            <ac:spMk id="28" creationId="{25D79B6A-A890-45AF-A99D-5F70F6C80238}"/>
          </ac:spMkLst>
        </pc:spChg>
        <pc:spChg chg="add del">
          <ac:chgData name="naresh palem" userId="af89fcc1fa89fddd" providerId="LiveId" clId="{C71C53A9-921D-4911-8EF7-EAD27723A0BA}" dt="2023-04-21T06:48:15.383" v="1868" actId="21"/>
          <ac:spMkLst>
            <pc:docMk/>
            <pc:sldMk cId="3507718482" sldId="304"/>
            <ac:spMk id="29" creationId="{D8477383-390C-41CA-A296-5FBDFAD23100}"/>
          </ac:spMkLst>
        </pc:spChg>
        <pc:spChg chg="add del">
          <ac:chgData name="naresh palem" userId="af89fcc1fa89fddd" providerId="LiveId" clId="{C71C53A9-921D-4911-8EF7-EAD27723A0BA}" dt="2023-04-21T06:48:23.062" v="1870" actId="21"/>
          <ac:spMkLst>
            <pc:docMk/>
            <pc:sldMk cId="3507718482" sldId="304"/>
            <ac:spMk id="30" creationId="{C0B07462-809B-4573-9E92-EDEE7B899091}"/>
          </ac:spMkLst>
        </pc:spChg>
        <pc:spChg chg="del">
          <ac:chgData name="naresh palem" userId="af89fcc1fa89fddd" providerId="LiveId" clId="{C71C53A9-921D-4911-8EF7-EAD27723A0BA}" dt="2023-04-21T06:28:37.712" v="1377" actId="21"/>
          <ac:spMkLst>
            <pc:docMk/>
            <pc:sldMk cId="3507718482" sldId="304"/>
            <ac:spMk id="43" creationId="{0069E16B-D01D-4956-97FF-736360826B45}"/>
          </ac:spMkLst>
        </pc:spChg>
        <pc:spChg chg="mod ord">
          <ac:chgData name="naresh palem" userId="af89fcc1fa89fddd" providerId="LiveId" clId="{C71C53A9-921D-4911-8EF7-EAD27723A0BA}" dt="2023-04-21T07:22:43.689" v="2628" actId="700"/>
          <ac:spMkLst>
            <pc:docMk/>
            <pc:sldMk cId="3507718482" sldId="304"/>
            <ac:spMk id="44" creationId="{33065600-E909-4725-88CF-C309407E3E51}"/>
          </ac:spMkLst>
        </pc:spChg>
        <pc:spChg chg="mod ord">
          <ac:chgData name="naresh palem" userId="af89fcc1fa89fddd" providerId="LiveId" clId="{C71C53A9-921D-4911-8EF7-EAD27723A0BA}" dt="2023-04-21T07:22:43.689" v="2628" actId="700"/>
          <ac:spMkLst>
            <pc:docMk/>
            <pc:sldMk cId="3507718482" sldId="304"/>
            <ac:spMk id="45" creationId="{839DF259-1923-4D25-955A-2AFFAE8BDE48}"/>
          </ac:spMkLst>
        </pc:spChg>
        <pc:picChg chg="mod ord">
          <ac:chgData name="naresh palem" userId="af89fcc1fa89fddd" providerId="LiveId" clId="{C71C53A9-921D-4911-8EF7-EAD27723A0BA}" dt="2023-04-21T07:22:43.689" v="2628" actId="700"/>
          <ac:picMkLst>
            <pc:docMk/>
            <pc:sldMk cId="3507718482" sldId="304"/>
            <ac:picMk id="8" creationId="{A78432FC-7702-44D2-9799-5CC8D3D0C06C}"/>
          </ac:picMkLst>
        </pc:picChg>
      </pc:sldChg>
      <pc:sldChg chg="addSp delSp modSp mod">
        <pc:chgData name="naresh palem" userId="af89fcc1fa89fddd" providerId="LiveId" clId="{C71C53A9-921D-4911-8EF7-EAD27723A0BA}" dt="2023-04-22T11:48:57.208" v="13077" actId="207"/>
        <pc:sldMkLst>
          <pc:docMk/>
          <pc:sldMk cId="199679355" sldId="305"/>
        </pc:sldMkLst>
        <pc:spChg chg="mod">
          <ac:chgData name="naresh palem" userId="af89fcc1fa89fddd" providerId="LiveId" clId="{C71C53A9-921D-4911-8EF7-EAD27723A0BA}" dt="2023-04-21T17:24:20.817" v="9877" actId="20577"/>
          <ac:spMkLst>
            <pc:docMk/>
            <pc:sldMk cId="199679355" sldId="305"/>
            <ac:spMk id="2" creationId="{537E1C88-627C-4655-A4FB-0BB02EDB078A}"/>
          </ac:spMkLst>
        </pc:spChg>
        <pc:spChg chg="mod">
          <ac:chgData name="naresh palem" userId="af89fcc1fa89fddd" providerId="LiveId" clId="{C71C53A9-921D-4911-8EF7-EAD27723A0BA}" dt="2023-04-22T11:48:57.208" v="13077" actId="207"/>
          <ac:spMkLst>
            <pc:docMk/>
            <pc:sldMk cId="199679355" sldId="305"/>
            <ac:spMk id="3" creationId="{033634FE-ADF0-4BC3-A0A9-447EA9DD096B}"/>
          </ac:spMkLst>
        </pc:spChg>
        <pc:spChg chg="add del mod">
          <ac:chgData name="naresh palem" userId="af89fcc1fa89fddd" providerId="LiveId" clId="{C71C53A9-921D-4911-8EF7-EAD27723A0BA}" dt="2023-04-21T17:29:52.889" v="10060" actId="21"/>
          <ac:spMkLst>
            <pc:docMk/>
            <pc:sldMk cId="199679355" sldId="305"/>
            <ac:spMk id="5" creationId="{7D1479C5-C206-167D-1865-4981A2392818}"/>
          </ac:spMkLst>
        </pc:spChg>
        <pc:spChg chg="add del mod">
          <ac:chgData name="naresh palem" userId="af89fcc1fa89fddd" providerId="LiveId" clId="{C71C53A9-921D-4911-8EF7-EAD27723A0BA}" dt="2023-04-21T17:29:45.615" v="10059" actId="21"/>
          <ac:spMkLst>
            <pc:docMk/>
            <pc:sldMk cId="199679355" sldId="305"/>
            <ac:spMk id="9" creationId="{DC495A6C-A525-C47F-39F7-250FD6DD5A82}"/>
          </ac:spMkLst>
        </pc:spChg>
        <pc:spChg chg="del mod">
          <ac:chgData name="naresh palem" userId="af89fcc1fa89fddd" providerId="LiveId" clId="{C71C53A9-921D-4911-8EF7-EAD27723A0BA}" dt="2023-04-21T17:29:38.005" v="10056" actId="21"/>
          <ac:spMkLst>
            <pc:docMk/>
            <pc:sldMk cId="199679355" sldId="305"/>
            <ac:spMk id="15" creationId="{3B5BCD2D-8C5B-4AA6-9D92-91CEEB731D00}"/>
          </ac:spMkLst>
        </pc:spChg>
        <pc:picChg chg="add del">
          <ac:chgData name="naresh palem" userId="af89fcc1fa89fddd" providerId="LiveId" clId="{C71C53A9-921D-4911-8EF7-EAD27723A0BA}" dt="2023-04-21T17:29:45.615" v="10059" actId="21"/>
          <ac:picMkLst>
            <pc:docMk/>
            <pc:sldMk cId="199679355" sldId="305"/>
            <ac:picMk id="6" creationId="{31EB3F7E-46D2-4030-923F-5B334198CAEB}"/>
          </ac:picMkLst>
        </pc:picChg>
      </pc:sldChg>
      <pc:sldChg chg="modSp mod ord">
        <pc:chgData name="naresh palem" userId="af89fcc1fa89fddd" providerId="LiveId" clId="{C71C53A9-921D-4911-8EF7-EAD27723A0BA}" dt="2023-04-21T18:07:46.294" v="10485" actId="1076"/>
        <pc:sldMkLst>
          <pc:docMk/>
          <pc:sldMk cId="3460694604" sldId="306"/>
        </pc:sldMkLst>
        <pc:spChg chg="mod">
          <ac:chgData name="naresh palem" userId="af89fcc1fa89fddd" providerId="LiveId" clId="{C71C53A9-921D-4911-8EF7-EAD27723A0BA}" dt="2023-04-21T18:07:46.294" v="10485" actId="1076"/>
          <ac:spMkLst>
            <pc:docMk/>
            <pc:sldMk cId="3460694604" sldId="306"/>
            <ac:spMk id="2" creationId="{A29DE7F2-E890-4744-88DD-A75F5E300513}"/>
          </ac:spMkLst>
        </pc:spChg>
      </pc:sldChg>
      <pc:sldChg chg="delSp modSp mod ord">
        <pc:chgData name="naresh palem" userId="af89fcc1fa89fddd" providerId="LiveId" clId="{C71C53A9-921D-4911-8EF7-EAD27723A0BA}" dt="2023-04-19T14:26:34.933" v="1312" actId="21"/>
        <pc:sldMkLst>
          <pc:docMk/>
          <pc:sldMk cId="827597671" sldId="307"/>
        </pc:sldMkLst>
        <pc:spChg chg="mod">
          <ac:chgData name="naresh palem" userId="af89fcc1fa89fddd" providerId="LiveId" clId="{C71C53A9-921D-4911-8EF7-EAD27723A0BA}" dt="2023-04-19T14:18:12.345" v="772" actId="20577"/>
          <ac:spMkLst>
            <pc:docMk/>
            <pc:sldMk cId="827597671" sldId="307"/>
            <ac:spMk id="2" creationId="{8A4E0A63-A388-49B1-A04E-27CE9BD622EF}"/>
          </ac:spMkLst>
        </pc:spChg>
        <pc:spChg chg="mod">
          <ac:chgData name="naresh palem" userId="af89fcc1fa89fddd" providerId="LiveId" clId="{C71C53A9-921D-4911-8EF7-EAD27723A0BA}" dt="2023-04-19T14:26:27.877" v="1311" actId="20577"/>
          <ac:spMkLst>
            <pc:docMk/>
            <pc:sldMk cId="827597671" sldId="307"/>
            <ac:spMk id="3" creationId="{005C44B1-BA82-483C-BD91-F89067442F9E}"/>
          </ac:spMkLst>
        </pc:spChg>
        <pc:spChg chg="mod">
          <ac:chgData name="naresh palem" userId="af89fcc1fa89fddd" providerId="LiveId" clId="{C71C53A9-921D-4911-8EF7-EAD27723A0BA}" dt="2023-04-19T14:18:33.368" v="795" actId="20577"/>
          <ac:spMkLst>
            <pc:docMk/>
            <pc:sldMk cId="827597671" sldId="307"/>
            <ac:spMk id="5" creationId="{06E82690-B145-4D4F-B2D1-0B2A8C50FD71}"/>
          </ac:spMkLst>
        </pc:spChg>
        <pc:spChg chg="mod">
          <ac:chgData name="naresh palem" userId="af89fcc1fa89fddd" providerId="LiveId" clId="{C71C53A9-921D-4911-8EF7-EAD27723A0BA}" dt="2023-04-19T14:21:29.382" v="1100" actId="20577"/>
          <ac:spMkLst>
            <pc:docMk/>
            <pc:sldMk cId="827597671" sldId="307"/>
            <ac:spMk id="6" creationId="{7640DF9D-0C9E-4C5D-9635-6B4DE10CCEE5}"/>
          </ac:spMkLst>
        </pc:spChg>
        <pc:spChg chg="mod">
          <ac:chgData name="naresh palem" userId="af89fcc1fa89fddd" providerId="LiveId" clId="{C71C53A9-921D-4911-8EF7-EAD27723A0BA}" dt="2023-04-19T14:18:45.395" v="810" actId="20577"/>
          <ac:spMkLst>
            <pc:docMk/>
            <pc:sldMk cId="827597671" sldId="307"/>
            <ac:spMk id="7" creationId="{40297407-CE4E-4284-879D-AEC395713625}"/>
          </ac:spMkLst>
        </pc:spChg>
        <pc:spChg chg="mod">
          <ac:chgData name="naresh palem" userId="af89fcc1fa89fddd" providerId="LiveId" clId="{C71C53A9-921D-4911-8EF7-EAD27723A0BA}" dt="2023-04-19T14:22:01.312" v="1112" actId="20577"/>
          <ac:spMkLst>
            <pc:docMk/>
            <pc:sldMk cId="827597671" sldId="307"/>
            <ac:spMk id="8" creationId="{F5C3A7BE-F7FC-4942-A31A-491A8A806103}"/>
          </ac:spMkLst>
        </pc:spChg>
        <pc:spChg chg="mod">
          <ac:chgData name="naresh palem" userId="af89fcc1fa89fddd" providerId="LiveId" clId="{C71C53A9-921D-4911-8EF7-EAD27723A0BA}" dt="2023-04-19T14:18:55.120" v="826" actId="20577"/>
          <ac:spMkLst>
            <pc:docMk/>
            <pc:sldMk cId="827597671" sldId="307"/>
            <ac:spMk id="9" creationId="{95CCE699-03D1-4642-B46A-B14EF17DA183}"/>
          </ac:spMkLst>
        </pc:spChg>
        <pc:spChg chg="mod">
          <ac:chgData name="naresh palem" userId="af89fcc1fa89fddd" providerId="LiveId" clId="{C71C53A9-921D-4911-8EF7-EAD27723A0BA}" dt="2023-04-19T14:25:37.940" v="1273" actId="20577"/>
          <ac:spMkLst>
            <pc:docMk/>
            <pc:sldMk cId="827597671" sldId="307"/>
            <ac:spMk id="10" creationId="{BC1DF189-6F2F-4C21-88CC-C82D3D0D147B}"/>
          </ac:spMkLst>
        </pc:spChg>
        <pc:spChg chg="del">
          <ac:chgData name="naresh palem" userId="af89fcc1fa89fddd" providerId="LiveId" clId="{C71C53A9-921D-4911-8EF7-EAD27723A0BA}" dt="2023-04-19T14:26:34.933" v="1312" actId="21"/>
          <ac:spMkLst>
            <pc:docMk/>
            <pc:sldMk cId="827597671" sldId="307"/>
            <ac:spMk id="11" creationId="{FAAA39EA-03A4-4F7C-AD28-57646912356E}"/>
          </ac:spMkLst>
        </pc:spChg>
      </pc:sldChg>
      <pc:sldChg chg="addSp delSp modSp mod">
        <pc:chgData name="naresh palem" userId="af89fcc1fa89fddd" providerId="LiveId" clId="{C71C53A9-921D-4911-8EF7-EAD27723A0BA}" dt="2023-04-22T06:13:35.340" v="10832" actId="14100"/>
        <pc:sldMkLst>
          <pc:docMk/>
          <pc:sldMk cId="1689019211" sldId="309"/>
        </pc:sldMkLst>
        <pc:spChg chg="add del mod">
          <ac:chgData name="naresh palem" userId="af89fcc1fa89fddd" providerId="LiveId" clId="{C71C53A9-921D-4911-8EF7-EAD27723A0BA}" dt="2023-04-21T18:16:07.015" v="10487" actId="21"/>
          <ac:spMkLst>
            <pc:docMk/>
            <pc:sldMk cId="1689019211" sldId="309"/>
            <ac:spMk id="3" creationId="{35A3AAB3-BADD-FF80-D1C7-573A5B913AF5}"/>
          </ac:spMkLst>
        </pc:spChg>
        <pc:spChg chg="add del mod">
          <ac:chgData name="naresh palem" userId="af89fcc1fa89fddd" providerId="LiveId" clId="{C71C53A9-921D-4911-8EF7-EAD27723A0BA}" dt="2023-04-21T18:16:14.732" v="10489" actId="21"/>
          <ac:spMkLst>
            <pc:docMk/>
            <pc:sldMk cId="1689019211" sldId="309"/>
            <ac:spMk id="5" creationId="{CDA187F1-7390-0759-D4D8-E36D65A61391}"/>
          </ac:spMkLst>
        </pc:spChg>
        <pc:spChg chg="add del mod">
          <ac:chgData name="naresh palem" userId="af89fcc1fa89fddd" providerId="LiveId" clId="{C71C53A9-921D-4911-8EF7-EAD27723A0BA}" dt="2023-04-21T18:16:36.128" v="10492" actId="21"/>
          <ac:spMkLst>
            <pc:docMk/>
            <pc:sldMk cId="1689019211" sldId="309"/>
            <ac:spMk id="9" creationId="{239BB7B2-D39E-2CD9-97C6-A42DF6CBC635}"/>
          </ac:spMkLst>
        </pc:spChg>
        <pc:spChg chg="add del mod">
          <ac:chgData name="naresh palem" userId="af89fcc1fa89fddd" providerId="LiveId" clId="{C71C53A9-921D-4911-8EF7-EAD27723A0BA}" dt="2023-04-21T18:16:43.878" v="10494" actId="21"/>
          <ac:spMkLst>
            <pc:docMk/>
            <pc:sldMk cId="1689019211" sldId="309"/>
            <ac:spMk id="11" creationId="{B8ED743B-AE96-F7A5-5802-312CFA273E04}"/>
          </ac:spMkLst>
        </pc:spChg>
        <pc:spChg chg="add del mod">
          <ac:chgData name="naresh palem" userId="af89fcc1fa89fddd" providerId="LiveId" clId="{C71C53A9-921D-4911-8EF7-EAD27723A0BA}" dt="2023-04-21T18:16:51.322" v="10497" actId="21"/>
          <ac:spMkLst>
            <pc:docMk/>
            <pc:sldMk cId="1689019211" sldId="309"/>
            <ac:spMk id="13" creationId="{1C1AA8D9-3FA3-0A63-03E8-C58EB9F990FF}"/>
          </ac:spMkLst>
        </pc:spChg>
        <pc:spChg chg="add del mod">
          <ac:chgData name="naresh palem" userId="af89fcc1fa89fddd" providerId="LiveId" clId="{C71C53A9-921D-4911-8EF7-EAD27723A0BA}" dt="2023-04-21T18:17:00.826" v="10501" actId="21"/>
          <ac:spMkLst>
            <pc:docMk/>
            <pc:sldMk cId="1689019211" sldId="309"/>
            <ac:spMk id="15" creationId="{F02BB3CE-D6F0-D3A2-CC00-1EFD13E08B9E}"/>
          </ac:spMkLst>
        </pc:spChg>
        <pc:spChg chg="mod">
          <ac:chgData name="naresh palem" userId="af89fcc1fa89fddd" providerId="LiveId" clId="{C71C53A9-921D-4911-8EF7-EAD27723A0BA}" dt="2023-04-22T06:09:38.126" v="10805" actId="20577"/>
          <ac:spMkLst>
            <pc:docMk/>
            <pc:sldMk cId="1689019211" sldId="309"/>
            <ac:spMk id="23" creationId="{5FB75C3E-5885-49DD-8190-BB1E8C511A7E}"/>
          </ac:spMkLst>
        </pc:spChg>
        <pc:spChg chg="del">
          <ac:chgData name="naresh palem" userId="af89fcc1fa89fddd" providerId="LiveId" clId="{C71C53A9-921D-4911-8EF7-EAD27723A0BA}" dt="2023-04-21T18:16:03.641" v="10486" actId="21"/>
          <ac:spMkLst>
            <pc:docMk/>
            <pc:sldMk cId="1689019211" sldId="309"/>
            <ac:spMk id="27" creationId="{3C7B196D-A4EB-4450-8C2E-D4F26C77F843}"/>
          </ac:spMkLst>
        </pc:spChg>
        <pc:spChg chg="del mod">
          <ac:chgData name="naresh palem" userId="af89fcc1fa89fddd" providerId="LiveId" clId="{C71C53A9-921D-4911-8EF7-EAD27723A0BA}" dt="2023-04-21T18:16:21.201" v="10491" actId="21"/>
          <ac:spMkLst>
            <pc:docMk/>
            <pc:sldMk cId="1689019211" sldId="309"/>
            <ac:spMk id="28" creationId="{16852965-5187-4677-B878-4167E7B69252}"/>
          </ac:spMkLst>
        </pc:spChg>
        <pc:spChg chg="del">
          <ac:chgData name="naresh palem" userId="af89fcc1fa89fddd" providerId="LiveId" clId="{C71C53A9-921D-4911-8EF7-EAD27723A0BA}" dt="2023-04-21T18:16:47.892" v="10495" actId="21"/>
          <ac:spMkLst>
            <pc:docMk/>
            <pc:sldMk cId="1689019211" sldId="309"/>
            <ac:spMk id="29" creationId="{A362839C-0A6B-4785-ACD4-42645537AFF4}"/>
          </ac:spMkLst>
        </pc:spChg>
        <pc:spChg chg="del">
          <ac:chgData name="naresh palem" userId="af89fcc1fa89fddd" providerId="LiveId" clId="{C71C53A9-921D-4911-8EF7-EAD27723A0BA}" dt="2023-04-21T18:16:11.308" v="10488" actId="21"/>
          <ac:spMkLst>
            <pc:docMk/>
            <pc:sldMk cId="1689019211" sldId="309"/>
            <ac:spMk id="31" creationId="{FB4B73B3-17D0-4AD4-A250-23C177FEC520}"/>
          </ac:spMkLst>
        </pc:spChg>
        <pc:spChg chg="del">
          <ac:chgData name="naresh palem" userId="af89fcc1fa89fddd" providerId="LiveId" clId="{C71C53A9-921D-4911-8EF7-EAD27723A0BA}" dt="2023-04-21T18:16:39.683" v="10493" actId="21"/>
          <ac:spMkLst>
            <pc:docMk/>
            <pc:sldMk cId="1689019211" sldId="309"/>
            <ac:spMk id="40" creationId="{FDC3A9B5-5598-4CD5-88DB-141F093C2F5C}"/>
          </ac:spMkLst>
        </pc:spChg>
        <pc:spChg chg="del mod">
          <ac:chgData name="naresh palem" userId="af89fcc1fa89fddd" providerId="LiveId" clId="{C71C53A9-921D-4911-8EF7-EAD27723A0BA}" dt="2023-04-21T18:16:56.002" v="10499" actId="21"/>
          <ac:spMkLst>
            <pc:docMk/>
            <pc:sldMk cId="1689019211" sldId="309"/>
            <ac:spMk id="41" creationId="{624C0B95-53C2-4500-8EAE-8B7F73AAE5B5}"/>
          </ac:spMkLst>
        </pc:spChg>
        <pc:picChg chg="add mod">
          <ac:chgData name="naresh palem" userId="af89fcc1fa89fddd" providerId="LiveId" clId="{C71C53A9-921D-4911-8EF7-EAD27723A0BA}" dt="2023-04-22T06:13:13.458" v="10829" actId="14100"/>
          <ac:picMkLst>
            <pc:docMk/>
            <pc:sldMk cId="1689019211" sldId="309"/>
            <ac:picMk id="3" creationId="{DCF7C091-F901-88B6-0737-06BDAD294314}"/>
          </ac:picMkLst>
        </pc:picChg>
        <pc:picChg chg="add mod">
          <ac:chgData name="naresh palem" userId="af89fcc1fa89fddd" providerId="LiveId" clId="{C71C53A9-921D-4911-8EF7-EAD27723A0BA}" dt="2023-04-22T06:13:29.061" v="10830" actId="14100"/>
          <ac:picMkLst>
            <pc:docMk/>
            <pc:sldMk cId="1689019211" sldId="309"/>
            <ac:picMk id="18" creationId="{8BFBA871-2D77-B951-704D-2601937ADE96}"/>
          </ac:picMkLst>
        </pc:picChg>
        <pc:picChg chg="add mod">
          <ac:chgData name="naresh palem" userId="af89fcc1fa89fddd" providerId="LiveId" clId="{C71C53A9-921D-4911-8EF7-EAD27723A0BA}" dt="2023-04-22T06:10:16.923" v="10809" actId="14100"/>
          <ac:picMkLst>
            <pc:docMk/>
            <pc:sldMk cId="1689019211" sldId="309"/>
            <ac:picMk id="20" creationId="{2D84487D-8EDA-CB79-2600-F6342C2CC269}"/>
          </ac:picMkLst>
        </pc:picChg>
        <pc:picChg chg="add mod">
          <ac:chgData name="naresh palem" userId="af89fcc1fa89fddd" providerId="LiveId" clId="{C71C53A9-921D-4911-8EF7-EAD27723A0BA}" dt="2023-04-22T06:12:25.521" v="10818" actId="14100"/>
          <ac:picMkLst>
            <pc:docMk/>
            <pc:sldMk cId="1689019211" sldId="309"/>
            <ac:picMk id="22" creationId="{6B078C42-82AB-30F7-4F81-80A8C7E27277}"/>
          </ac:picMkLst>
        </pc:picChg>
        <pc:picChg chg="add mod">
          <ac:chgData name="naresh palem" userId="af89fcc1fa89fddd" providerId="LiveId" clId="{C71C53A9-921D-4911-8EF7-EAD27723A0BA}" dt="2023-04-22T06:12:50.448" v="10824" actId="14100"/>
          <ac:picMkLst>
            <pc:docMk/>
            <pc:sldMk cId="1689019211" sldId="309"/>
            <ac:picMk id="25" creationId="{36C96EEE-2F5B-7008-0A00-C1D7F42CB5F6}"/>
          </ac:picMkLst>
        </pc:picChg>
        <pc:picChg chg="add mod">
          <ac:chgData name="naresh palem" userId="af89fcc1fa89fddd" providerId="LiveId" clId="{C71C53A9-921D-4911-8EF7-EAD27723A0BA}" dt="2023-04-22T06:13:35.340" v="10832" actId="14100"/>
          <ac:picMkLst>
            <pc:docMk/>
            <pc:sldMk cId="1689019211" sldId="309"/>
            <ac:picMk id="30" creationId="{8F7EB2A7-4963-0EE4-EAEA-69B8B8147047}"/>
          </ac:picMkLst>
        </pc:picChg>
        <pc:picChg chg="add mod">
          <ac:chgData name="naresh palem" userId="af89fcc1fa89fddd" providerId="LiveId" clId="{C71C53A9-921D-4911-8EF7-EAD27723A0BA}" dt="2023-04-22T06:12:54.711" v="10825" actId="1076"/>
          <ac:picMkLst>
            <pc:docMk/>
            <pc:sldMk cId="1689019211" sldId="309"/>
            <ac:picMk id="33" creationId="{CCE54C72-8F1D-FEC5-60BB-1CB9A68CC07C}"/>
          </ac:picMkLst>
        </pc:picChg>
        <pc:picChg chg="add del mod">
          <ac:chgData name="naresh palem" userId="af89fcc1fa89fddd" providerId="LiveId" clId="{C71C53A9-921D-4911-8EF7-EAD27723A0BA}" dt="2023-04-21T18:22:35.748" v="10563" actId="21"/>
          <ac:picMkLst>
            <pc:docMk/>
            <pc:sldMk cId="1689019211" sldId="309"/>
            <ac:picMk id="35" creationId="{20632D19-6D24-B4A9-1D2B-90AB34C0A91C}"/>
          </ac:picMkLst>
        </pc:picChg>
      </pc:sldChg>
      <pc:sldChg chg="addSp delSp modSp mod">
        <pc:chgData name="naresh palem" userId="af89fcc1fa89fddd" providerId="LiveId" clId="{C71C53A9-921D-4911-8EF7-EAD27723A0BA}" dt="2023-04-22T07:56:50.757" v="13016" actId="20577"/>
        <pc:sldMkLst>
          <pc:docMk/>
          <pc:sldMk cId="1839708034" sldId="310"/>
        </pc:sldMkLst>
        <pc:spChg chg="add del mod">
          <ac:chgData name="naresh palem" userId="af89fcc1fa89fddd" providerId="LiveId" clId="{C71C53A9-921D-4911-8EF7-EAD27723A0BA}" dt="2023-04-22T06:50:25.651" v="11968" actId="21"/>
          <ac:spMkLst>
            <pc:docMk/>
            <pc:sldMk cId="1839708034" sldId="310"/>
            <ac:spMk id="3" creationId="{C292EED9-6713-D596-3539-D599B200E12C}"/>
          </ac:spMkLst>
        </pc:spChg>
        <pc:spChg chg="del mod">
          <ac:chgData name="naresh palem" userId="af89fcc1fa89fddd" providerId="LiveId" clId="{C71C53A9-921D-4911-8EF7-EAD27723A0BA}" dt="2023-04-22T06:50:18.814" v="11967" actId="21"/>
          <ac:spMkLst>
            <pc:docMk/>
            <pc:sldMk cId="1839708034" sldId="310"/>
            <ac:spMk id="22" creationId="{0C8FA207-53D3-4237-A057-8F03251DDE37}"/>
          </ac:spMkLst>
        </pc:spChg>
        <pc:spChg chg="mod">
          <ac:chgData name="naresh palem" userId="af89fcc1fa89fddd" providerId="LiveId" clId="{C71C53A9-921D-4911-8EF7-EAD27723A0BA}" dt="2023-04-22T07:56:50.757" v="13016" actId="20577"/>
          <ac:spMkLst>
            <pc:docMk/>
            <pc:sldMk cId="1839708034" sldId="310"/>
            <ac:spMk id="34" creationId="{17B7CBFC-65A2-4AB4-BE48-C580D13CAE3B}"/>
          </ac:spMkLst>
        </pc:spChg>
        <pc:spChg chg="mod">
          <ac:chgData name="naresh palem" userId="af89fcc1fa89fddd" providerId="LiveId" clId="{C71C53A9-921D-4911-8EF7-EAD27723A0BA}" dt="2023-04-22T06:50:14.398" v="11966" actId="2711"/>
          <ac:spMkLst>
            <pc:docMk/>
            <pc:sldMk cId="1839708034" sldId="310"/>
            <ac:spMk id="36" creationId="{D2B40CBE-DEC8-4A9F-AF68-3DABE42C7EE3}"/>
          </ac:spMkLst>
        </pc:spChg>
      </pc:sldChg>
      <pc:sldChg chg="delSp modSp mod">
        <pc:chgData name="naresh palem" userId="af89fcc1fa89fddd" providerId="LiveId" clId="{C71C53A9-921D-4911-8EF7-EAD27723A0BA}" dt="2023-04-14T14:21:13.057" v="65" actId="21"/>
        <pc:sldMkLst>
          <pc:docMk/>
          <pc:sldMk cId="2756819046" sldId="311"/>
        </pc:sldMkLst>
        <pc:spChg chg="mod">
          <ac:chgData name="naresh palem" userId="af89fcc1fa89fddd" providerId="LiveId" clId="{C71C53A9-921D-4911-8EF7-EAD27723A0BA}" dt="2023-04-14T14:20:55.849" v="44" actId="1076"/>
          <ac:spMkLst>
            <pc:docMk/>
            <pc:sldMk cId="2756819046" sldId="311"/>
            <ac:spMk id="23" creationId="{80E486CF-8877-4DB4-98D3-2CD9F1CB339E}"/>
          </ac:spMkLst>
        </pc:spChg>
        <pc:spChg chg="del">
          <ac:chgData name="naresh palem" userId="af89fcc1fa89fddd" providerId="LiveId" clId="{C71C53A9-921D-4911-8EF7-EAD27723A0BA}" dt="2023-04-14T14:21:13.057" v="65" actId="21"/>
          <ac:spMkLst>
            <pc:docMk/>
            <pc:sldMk cId="2756819046" sldId="311"/>
            <ac:spMk id="50" creationId="{108C1532-C197-478C-AFA8-3EACE6CE5EC3}"/>
          </ac:spMkLst>
        </pc:spChg>
        <pc:spChg chg="mod">
          <ac:chgData name="naresh palem" userId="af89fcc1fa89fddd" providerId="LiveId" clId="{C71C53A9-921D-4911-8EF7-EAD27723A0BA}" dt="2023-04-14T14:21:07.220" v="64" actId="20577"/>
          <ac:spMkLst>
            <pc:docMk/>
            <pc:sldMk cId="2756819046" sldId="311"/>
            <ac:spMk id="51" creationId="{07E67588-DFE4-40B6-B7B2-7329C1D7CC38}"/>
          </ac:spMkLst>
        </pc:spChg>
      </pc:sldChg>
      <pc:sldChg chg="new del">
        <pc:chgData name="naresh palem" userId="af89fcc1fa89fddd" providerId="LiveId" clId="{C71C53A9-921D-4911-8EF7-EAD27723A0BA}" dt="2023-04-21T07:22:07.434" v="2621" actId="680"/>
        <pc:sldMkLst>
          <pc:docMk/>
          <pc:sldMk cId="393966473" sldId="312"/>
        </pc:sldMkLst>
      </pc:sldChg>
      <pc:sldChg chg="addSp delSp modSp new mod ord">
        <pc:chgData name="naresh palem" userId="af89fcc1fa89fddd" providerId="LiveId" clId="{C71C53A9-921D-4911-8EF7-EAD27723A0BA}" dt="2023-04-22T11:33:54.848" v="13075" actId="20577"/>
        <pc:sldMkLst>
          <pc:docMk/>
          <pc:sldMk cId="399752829" sldId="312"/>
        </pc:sldMkLst>
        <pc:spChg chg="del">
          <ac:chgData name="naresh palem" userId="af89fcc1fa89fddd" providerId="LiveId" clId="{C71C53A9-921D-4911-8EF7-EAD27723A0BA}" dt="2023-04-21T07:23:03.115" v="2634" actId="21"/>
          <ac:spMkLst>
            <pc:docMk/>
            <pc:sldMk cId="399752829" sldId="312"/>
            <ac:spMk id="2" creationId="{7A569D0F-9756-C29C-9E65-1D2F4679F6C6}"/>
          </ac:spMkLst>
        </pc:spChg>
        <pc:spChg chg="add mod">
          <ac:chgData name="naresh palem" userId="af89fcc1fa89fddd" providerId="LiveId" clId="{C71C53A9-921D-4911-8EF7-EAD27723A0BA}" dt="2023-04-22T11:33:54.848" v="13075" actId="20577"/>
          <ac:spMkLst>
            <pc:docMk/>
            <pc:sldMk cId="399752829" sldId="312"/>
            <ac:spMk id="2" creationId="{C59E0C44-EC9A-7DD7-DACC-D5E98107B417}"/>
          </ac:spMkLst>
        </pc:spChg>
        <pc:spChg chg="mod">
          <ac:chgData name="naresh palem" userId="af89fcc1fa89fddd" providerId="LiveId" clId="{C71C53A9-921D-4911-8EF7-EAD27723A0BA}" dt="2023-04-21T12:56:07.202" v="7805" actId="207"/>
          <ac:spMkLst>
            <pc:docMk/>
            <pc:sldMk cId="399752829" sldId="312"/>
            <ac:spMk id="4" creationId="{63F89CB4-B51C-BF61-7DE6-6E1C99F1AEC5}"/>
          </ac:spMkLst>
        </pc:spChg>
        <pc:spChg chg="add del mod">
          <ac:chgData name="naresh palem" userId="af89fcc1fa89fddd" providerId="LiveId" clId="{C71C53A9-921D-4911-8EF7-EAD27723A0BA}" dt="2023-04-21T07:23:53.415" v="2641" actId="767"/>
          <ac:spMkLst>
            <pc:docMk/>
            <pc:sldMk cId="399752829" sldId="312"/>
            <ac:spMk id="8" creationId="{2B03408B-C458-E5A7-5D2C-2653588EDF9C}"/>
          </ac:spMkLst>
        </pc:spChg>
        <pc:spChg chg="add del">
          <ac:chgData name="naresh palem" userId="af89fcc1fa89fddd" providerId="LiveId" clId="{C71C53A9-921D-4911-8EF7-EAD27723A0BA}" dt="2023-04-21T07:24:14.470" v="2643" actId="11529"/>
          <ac:spMkLst>
            <pc:docMk/>
            <pc:sldMk cId="399752829" sldId="312"/>
            <ac:spMk id="9" creationId="{C5B5F4F5-BBA1-B857-EF10-3E2D4AE82B39}"/>
          </ac:spMkLst>
        </pc:spChg>
        <pc:spChg chg="add del mod ord">
          <ac:chgData name="naresh palem" userId="af89fcc1fa89fddd" providerId="LiveId" clId="{C71C53A9-921D-4911-8EF7-EAD27723A0BA}" dt="2023-04-21T07:32:02.382" v="2715" actId="21"/>
          <ac:spMkLst>
            <pc:docMk/>
            <pc:sldMk cId="399752829" sldId="312"/>
            <ac:spMk id="10" creationId="{9D278507-6183-3837-E04C-D232BBC758A9}"/>
          </ac:spMkLst>
        </pc:spChg>
        <pc:spChg chg="add del mod">
          <ac:chgData name="naresh palem" userId="af89fcc1fa89fddd" providerId="LiveId" clId="{C71C53A9-921D-4911-8EF7-EAD27723A0BA}" dt="2023-04-21T07:29:26.114" v="2706" actId="11529"/>
          <ac:spMkLst>
            <pc:docMk/>
            <pc:sldMk cId="399752829" sldId="312"/>
            <ac:spMk id="11" creationId="{6BEC95E3-8DD8-60FB-97EB-4A2A9AF088DF}"/>
          </ac:spMkLst>
        </pc:spChg>
        <pc:spChg chg="add del">
          <ac:chgData name="naresh palem" userId="af89fcc1fa89fddd" providerId="LiveId" clId="{C71C53A9-921D-4911-8EF7-EAD27723A0BA}" dt="2023-04-21T07:29:21.067" v="2701" actId="11529"/>
          <ac:spMkLst>
            <pc:docMk/>
            <pc:sldMk cId="399752829" sldId="312"/>
            <ac:spMk id="12" creationId="{0203EDBE-8F1F-1432-D6F6-893999E03017}"/>
          </ac:spMkLst>
        </pc:spChg>
        <pc:spChg chg="add del">
          <ac:chgData name="naresh palem" userId="af89fcc1fa89fddd" providerId="LiveId" clId="{C71C53A9-921D-4911-8EF7-EAD27723A0BA}" dt="2023-04-21T07:29:13.638" v="2690" actId="11529"/>
          <ac:spMkLst>
            <pc:docMk/>
            <pc:sldMk cId="399752829" sldId="312"/>
            <ac:spMk id="13" creationId="{B0D16C4D-ABE1-BE83-6044-79A97A0ABDB0}"/>
          </ac:spMkLst>
        </pc:spChg>
        <pc:spChg chg="add del mod">
          <ac:chgData name="naresh palem" userId="af89fcc1fa89fddd" providerId="LiveId" clId="{C71C53A9-921D-4911-8EF7-EAD27723A0BA}" dt="2023-04-21T07:34:38.720" v="2752" actId="21"/>
          <ac:spMkLst>
            <pc:docMk/>
            <pc:sldMk cId="399752829" sldId="312"/>
            <ac:spMk id="14" creationId="{0C97ACA7-8FF2-BFAD-DB12-F767ABA8D1DE}"/>
          </ac:spMkLst>
        </pc:spChg>
        <pc:spChg chg="add mod">
          <ac:chgData name="naresh palem" userId="af89fcc1fa89fddd" providerId="LiveId" clId="{C71C53A9-921D-4911-8EF7-EAD27723A0BA}" dt="2023-04-21T11:45:04.225" v="6843" actId="20577"/>
          <ac:spMkLst>
            <pc:docMk/>
            <pc:sldMk cId="399752829" sldId="312"/>
            <ac:spMk id="15" creationId="{7C316271-8777-660B-4491-B47A49449C91}"/>
          </ac:spMkLst>
        </pc:spChg>
        <pc:spChg chg="add del mod">
          <ac:chgData name="naresh palem" userId="af89fcc1fa89fddd" providerId="LiveId" clId="{C71C53A9-921D-4911-8EF7-EAD27723A0BA}" dt="2023-04-21T11:46:23.064" v="6900" actId="21"/>
          <ac:spMkLst>
            <pc:docMk/>
            <pc:sldMk cId="399752829" sldId="312"/>
            <ac:spMk id="16" creationId="{8511C48B-63D5-1666-1714-F1F11A7E7390}"/>
          </ac:spMkLst>
        </pc:spChg>
        <pc:spChg chg="add del">
          <ac:chgData name="naresh palem" userId="af89fcc1fa89fddd" providerId="LiveId" clId="{C71C53A9-921D-4911-8EF7-EAD27723A0BA}" dt="2023-04-21T07:42:12.142" v="3024" actId="11529"/>
          <ac:spMkLst>
            <pc:docMk/>
            <pc:sldMk cId="399752829" sldId="312"/>
            <ac:spMk id="17" creationId="{034A5943-6DFF-F364-364F-5EBBFD486FF4}"/>
          </ac:spMkLst>
        </pc:spChg>
        <pc:spChg chg="add del">
          <ac:chgData name="naresh palem" userId="af89fcc1fa89fddd" providerId="LiveId" clId="{C71C53A9-921D-4911-8EF7-EAD27723A0BA}" dt="2023-04-21T07:42:19.453" v="3026" actId="11529"/>
          <ac:spMkLst>
            <pc:docMk/>
            <pc:sldMk cId="399752829" sldId="312"/>
            <ac:spMk id="18" creationId="{BE798B07-EEF5-7902-5B78-194222109B14}"/>
          </ac:spMkLst>
        </pc:spChg>
        <pc:spChg chg="add mod">
          <ac:chgData name="naresh palem" userId="af89fcc1fa89fddd" providerId="LiveId" clId="{C71C53A9-921D-4911-8EF7-EAD27723A0BA}" dt="2023-04-21T15:35:44.568" v="9229" actId="14100"/>
          <ac:spMkLst>
            <pc:docMk/>
            <pc:sldMk cId="399752829" sldId="312"/>
            <ac:spMk id="19" creationId="{1885CD47-A617-9903-C441-A864ACBD8284}"/>
          </ac:spMkLst>
        </pc:spChg>
        <pc:spChg chg="add del mod">
          <ac:chgData name="naresh palem" userId="af89fcc1fa89fddd" providerId="LiveId" clId="{C71C53A9-921D-4911-8EF7-EAD27723A0BA}" dt="2023-04-21T07:53:14.511" v="3280"/>
          <ac:spMkLst>
            <pc:docMk/>
            <pc:sldMk cId="399752829" sldId="312"/>
            <ac:spMk id="20" creationId="{0BFF7ADD-AC81-0E67-C3EB-06B0F6C158FC}"/>
          </ac:spMkLst>
        </pc:spChg>
        <pc:spChg chg="add del mod">
          <ac:chgData name="naresh palem" userId="af89fcc1fa89fddd" providerId="LiveId" clId="{C71C53A9-921D-4911-8EF7-EAD27723A0BA}" dt="2023-04-21T07:53:19.236" v="3282"/>
          <ac:spMkLst>
            <pc:docMk/>
            <pc:sldMk cId="399752829" sldId="312"/>
            <ac:spMk id="21" creationId="{9C5257EB-7351-AFED-DE7C-5FB18146C37A}"/>
          </ac:spMkLst>
        </pc:spChg>
        <pc:picChg chg="add mod ord">
          <ac:chgData name="naresh palem" userId="af89fcc1fa89fddd" providerId="LiveId" clId="{C71C53A9-921D-4911-8EF7-EAD27723A0BA}" dt="2023-04-21T15:35:48.119" v="9232" actId="1035"/>
          <ac:picMkLst>
            <pc:docMk/>
            <pc:sldMk cId="399752829" sldId="312"/>
            <ac:picMk id="7" creationId="{7A5EFF8E-2CCF-3D55-A66B-4FC993CFD954}"/>
          </ac:picMkLst>
        </pc:picChg>
        <pc:picChg chg="add del mod">
          <ac:chgData name="naresh palem" userId="af89fcc1fa89fddd" providerId="LiveId" clId="{C71C53A9-921D-4911-8EF7-EAD27723A0BA}" dt="2023-04-21T12:18:34.800" v="7240" actId="21"/>
          <ac:picMkLst>
            <pc:docMk/>
            <pc:sldMk cId="399752829" sldId="312"/>
            <ac:picMk id="8" creationId="{85208C4C-1009-BD31-50F1-78FDED56E71C}"/>
          </ac:picMkLst>
        </pc:picChg>
        <pc:picChg chg="add mod">
          <ac:chgData name="naresh palem" userId="af89fcc1fa89fddd" providerId="LiveId" clId="{C71C53A9-921D-4911-8EF7-EAD27723A0BA}" dt="2023-04-21T15:35:35.626" v="9227" actId="14100"/>
          <ac:picMkLst>
            <pc:docMk/>
            <pc:sldMk cId="399752829" sldId="312"/>
            <ac:picMk id="10" creationId="{AD65E585-B7FC-5006-DABF-C16E8D3404C9}"/>
          </ac:picMkLst>
        </pc:picChg>
      </pc:sldChg>
      <pc:sldChg chg="new add del">
        <pc:chgData name="naresh palem" userId="af89fcc1fa89fddd" providerId="LiveId" clId="{C71C53A9-921D-4911-8EF7-EAD27723A0BA}" dt="2023-04-21T07:22:05.964" v="2620" actId="680"/>
        <pc:sldMkLst>
          <pc:docMk/>
          <pc:sldMk cId="174997924" sldId="313"/>
        </pc:sldMkLst>
      </pc:sldChg>
      <pc:sldChg chg="modSp add del mod ord setBg">
        <pc:chgData name="naresh palem" userId="af89fcc1fa89fddd" providerId="LiveId" clId="{C71C53A9-921D-4911-8EF7-EAD27723A0BA}" dt="2023-04-21T10:29:10.595" v="4629" actId="2696"/>
        <pc:sldMkLst>
          <pc:docMk/>
          <pc:sldMk cId="317337085" sldId="313"/>
        </pc:sldMkLst>
        <pc:spChg chg="mod">
          <ac:chgData name="naresh palem" userId="af89fcc1fa89fddd" providerId="LiveId" clId="{C71C53A9-921D-4911-8EF7-EAD27723A0BA}" dt="2023-04-21T10:20:31.197" v="4432" actId="1076"/>
          <ac:spMkLst>
            <pc:docMk/>
            <pc:sldMk cId="317337085" sldId="313"/>
            <ac:spMk id="5" creationId="{06E82690-B145-4D4F-B2D1-0B2A8C50FD71}"/>
          </ac:spMkLst>
        </pc:spChg>
        <pc:picChg chg="mod">
          <ac:chgData name="naresh palem" userId="af89fcc1fa89fddd" providerId="LiveId" clId="{C71C53A9-921D-4911-8EF7-EAD27723A0BA}" dt="2023-04-21T09:35:22.279" v="4270" actId="1076"/>
          <ac:picMkLst>
            <pc:docMk/>
            <pc:sldMk cId="317337085" sldId="313"/>
            <ac:picMk id="15" creationId="{B91E178C-484E-43C6-93B4-4DF1D164602C}"/>
          </ac:picMkLst>
        </pc:picChg>
      </pc:sldChg>
      <pc:sldChg chg="new add del">
        <pc:chgData name="naresh palem" userId="af89fcc1fa89fddd" providerId="LiveId" clId="{C71C53A9-921D-4911-8EF7-EAD27723A0BA}" dt="2023-04-21T07:21:59.598" v="2618" actId="680"/>
        <pc:sldMkLst>
          <pc:docMk/>
          <pc:sldMk cId="2077679858" sldId="313"/>
        </pc:sldMkLst>
      </pc:sldChg>
      <pc:sldChg chg="addSp delSp modSp new mod setBg">
        <pc:chgData name="naresh palem" userId="af89fcc1fa89fddd" providerId="LiveId" clId="{C71C53A9-921D-4911-8EF7-EAD27723A0BA}" dt="2023-04-21T11:40:27.382" v="6760" actId="17032"/>
        <pc:sldMkLst>
          <pc:docMk/>
          <pc:sldMk cId="3124908217" sldId="314"/>
        </pc:sldMkLst>
        <pc:spChg chg="mod">
          <ac:chgData name="naresh palem" userId="af89fcc1fa89fddd" providerId="LiveId" clId="{C71C53A9-921D-4911-8EF7-EAD27723A0BA}" dt="2023-04-21T11:40:27.382" v="6760" actId="17032"/>
          <ac:spMkLst>
            <pc:docMk/>
            <pc:sldMk cId="3124908217" sldId="314"/>
            <ac:spMk id="2" creationId="{B77BD088-FD2C-36CA-B13D-F170F2B1765B}"/>
          </ac:spMkLst>
        </pc:spChg>
        <pc:spChg chg="mod">
          <ac:chgData name="naresh palem" userId="af89fcc1fa89fddd" providerId="LiveId" clId="{C71C53A9-921D-4911-8EF7-EAD27723A0BA}" dt="2023-04-21T11:40:06.853" v="6757" actId="1076"/>
          <ac:spMkLst>
            <pc:docMk/>
            <pc:sldMk cId="3124908217" sldId="314"/>
            <ac:spMk id="3" creationId="{1070905A-A910-C447-8702-28B67791F25B}"/>
          </ac:spMkLst>
        </pc:spChg>
        <pc:spChg chg="del">
          <ac:chgData name="naresh palem" userId="af89fcc1fa89fddd" providerId="LiveId" clId="{C71C53A9-921D-4911-8EF7-EAD27723A0BA}" dt="2023-04-21T10:17:27.226" v="4414" actId="931"/>
          <ac:spMkLst>
            <pc:docMk/>
            <pc:sldMk cId="3124908217" sldId="314"/>
            <ac:spMk id="4" creationId="{FEA4008D-C870-2130-79D5-18D2DBFC5101}"/>
          </ac:spMkLst>
        </pc:spChg>
        <pc:spChg chg="del">
          <ac:chgData name="naresh palem" userId="af89fcc1fa89fddd" providerId="LiveId" clId="{C71C53A9-921D-4911-8EF7-EAD27723A0BA}" dt="2023-04-21T10:50:18.077" v="5071" actId="21"/>
          <ac:spMkLst>
            <pc:docMk/>
            <pc:sldMk cId="3124908217" sldId="314"/>
            <ac:spMk id="5" creationId="{42725D5F-E501-3D9D-9B30-1DA3D623330D}"/>
          </ac:spMkLst>
        </pc:spChg>
        <pc:spChg chg="mod">
          <ac:chgData name="naresh palem" userId="af89fcc1fa89fddd" providerId="LiveId" clId="{C71C53A9-921D-4911-8EF7-EAD27723A0BA}" dt="2023-04-21T10:50:36.810" v="5108" actId="207"/>
          <ac:spMkLst>
            <pc:docMk/>
            <pc:sldMk cId="3124908217" sldId="314"/>
            <ac:spMk id="6" creationId="{40A77C91-9AA5-5F12-E80F-62C58EECA53E}"/>
          </ac:spMkLst>
        </pc:spChg>
        <pc:spChg chg="mod">
          <ac:chgData name="naresh palem" userId="af89fcc1fa89fddd" providerId="LiveId" clId="{C71C53A9-921D-4911-8EF7-EAD27723A0BA}" dt="2023-04-21T10:50:45.962" v="5109" actId="207"/>
          <ac:spMkLst>
            <pc:docMk/>
            <pc:sldMk cId="3124908217" sldId="314"/>
            <ac:spMk id="7" creationId="{C102D767-EB22-C425-7479-B36AB19B0FA9}"/>
          </ac:spMkLst>
        </pc:spChg>
        <pc:spChg chg="add mod">
          <ac:chgData name="naresh palem" userId="af89fcc1fa89fddd" providerId="LiveId" clId="{C71C53A9-921D-4911-8EF7-EAD27723A0BA}" dt="2023-04-21T11:40:04.784" v="6755" actId="20577"/>
          <ac:spMkLst>
            <pc:docMk/>
            <pc:sldMk cId="3124908217" sldId="314"/>
            <ac:spMk id="8" creationId="{214B9CAB-D7D6-0AAD-C0B8-BF9686F15EDE}"/>
          </ac:spMkLst>
        </pc:spChg>
        <pc:spChg chg="add del mod">
          <ac:chgData name="naresh palem" userId="af89fcc1fa89fddd" providerId="LiveId" clId="{C71C53A9-921D-4911-8EF7-EAD27723A0BA}" dt="2023-04-21T10:28:46.254" v="4628" actId="21"/>
          <ac:spMkLst>
            <pc:docMk/>
            <pc:sldMk cId="3124908217" sldId="314"/>
            <ac:spMk id="9" creationId="{36546316-9DB6-7660-8393-61E3AC3A703A}"/>
          </ac:spMkLst>
        </pc:spChg>
        <pc:spChg chg="add del mod">
          <ac:chgData name="naresh palem" userId="af89fcc1fa89fddd" providerId="LiveId" clId="{C71C53A9-921D-4911-8EF7-EAD27723A0BA}" dt="2023-04-21T10:20:44.457" v="4436"/>
          <ac:spMkLst>
            <pc:docMk/>
            <pc:sldMk cId="3124908217" sldId="314"/>
            <ac:spMk id="12" creationId="{131CF30E-7932-F8D3-7572-DB07EE30D18C}"/>
          </ac:spMkLst>
        </pc:spChg>
        <pc:spChg chg="add del mod">
          <ac:chgData name="naresh palem" userId="af89fcc1fa89fddd" providerId="LiveId" clId="{C71C53A9-921D-4911-8EF7-EAD27723A0BA}" dt="2023-04-21T11:02:05.133" v="5631" actId="21"/>
          <ac:spMkLst>
            <pc:docMk/>
            <pc:sldMk cId="3124908217" sldId="314"/>
            <ac:spMk id="13" creationId="{09E0370C-B9EA-5E9A-5F92-41A8ED7FEC6D}"/>
          </ac:spMkLst>
        </pc:spChg>
        <pc:graphicFrameChg chg="add del mod modGraphic">
          <ac:chgData name="naresh palem" userId="af89fcc1fa89fddd" providerId="LiveId" clId="{C71C53A9-921D-4911-8EF7-EAD27723A0BA}" dt="2023-04-21T11:15:05.632" v="6368" actId="21"/>
          <ac:graphicFrameMkLst>
            <pc:docMk/>
            <pc:sldMk cId="3124908217" sldId="314"/>
            <ac:graphicFrameMk id="14" creationId="{CF9CFDD6-3DEB-5715-0967-882EBCDF64B5}"/>
          </ac:graphicFrameMkLst>
        </pc:graphicFrameChg>
        <pc:graphicFrameChg chg="add mod modGraphic">
          <ac:chgData name="naresh palem" userId="af89fcc1fa89fddd" providerId="LiveId" clId="{C71C53A9-921D-4911-8EF7-EAD27723A0BA}" dt="2023-04-21T11:40:05.967" v="6756" actId="1076"/>
          <ac:graphicFrameMkLst>
            <pc:docMk/>
            <pc:sldMk cId="3124908217" sldId="314"/>
            <ac:graphicFrameMk id="15" creationId="{47765B29-4D39-D5E0-2EB7-488B3E7A38C5}"/>
          </ac:graphicFrameMkLst>
        </pc:graphicFrameChg>
        <pc:picChg chg="add mod ord">
          <ac:chgData name="naresh palem" userId="af89fcc1fa89fddd" providerId="LiveId" clId="{C71C53A9-921D-4911-8EF7-EAD27723A0BA}" dt="2023-04-21T11:07:30.206" v="5713" actId="1035"/>
          <ac:picMkLst>
            <pc:docMk/>
            <pc:sldMk cId="3124908217" sldId="314"/>
            <ac:picMk id="11" creationId="{5058A7DC-41B5-1EB6-3B1C-7CE65D800AB6}"/>
          </ac:picMkLst>
        </pc:picChg>
      </pc:sldChg>
      <pc:sldChg chg="addSp delSp modSp add mod">
        <pc:chgData name="naresh palem" userId="af89fcc1fa89fddd" providerId="LiveId" clId="{C71C53A9-921D-4911-8EF7-EAD27723A0BA}" dt="2023-04-21T17:35:18.915" v="10172" actId="20577"/>
        <pc:sldMkLst>
          <pc:docMk/>
          <pc:sldMk cId="2190578197" sldId="315"/>
        </pc:sldMkLst>
        <pc:spChg chg="mod">
          <ac:chgData name="naresh palem" userId="af89fcc1fa89fddd" providerId="LiveId" clId="{C71C53A9-921D-4911-8EF7-EAD27723A0BA}" dt="2023-04-21T11:33:58.814" v="6733" actId="20577"/>
          <ac:spMkLst>
            <pc:docMk/>
            <pc:sldMk cId="2190578197" sldId="315"/>
            <ac:spMk id="2" creationId="{B77BD088-FD2C-36CA-B13D-F170F2B1765B}"/>
          </ac:spMkLst>
        </pc:spChg>
        <pc:spChg chg="add del mod">
          <ac:chgData name="naresh palem" userId="af89fcc1fa89fddd" providerId="LiveId" clId="{C71C53A9-921D-4911-8EF7-EAD27723A0BA}" dt="2023-04-21T11:34:09.921" v="6746" actId="20577"/>
          <ac:spMkLst>
            <pc:docMk/>
            <pc:sldMk cId="2190578197" sldId="315"/>
            <ac:spMk id="3" creationId="{1070905A-A910-C447-8702-28B67791F25B}"/>
          </ac:spMkLst>
        </pc:spChg>
        <pc:spChg chg="add mod">
          <ac:chgData name="naresh palem" userId="af89fcc1fa89fddd" providerId="LiveId" clId="{C71C53A9-921D-4911-8EF7-EAD27723A0BA}" dt="2023-04-21T17:35:05.797" v="10159" actId="1076"/>
          <ac:spMkLst>
            <pc:docMk/>
            <pc:sldMk cId="2190578197" sldId="315"/>
            <ac:spMk id="4" creationId="{AFA0F11B-A589-26AF-B376-C5F2EEB7958A}"/>
          </ac:spMkLst>
        </pc:spChg>
        <pc:spChg chg="add del mod">
          <ac:chgData name="naresh palem" userId="af89fcc1fa89fddd" providerId="LiveId" clId="{C71C53A9-921D-4911-8EF7-EAD27723A0BA}" dt="2023-04-21T11:21:31.739" v="6502" actId="21"/>
          <ac:spMkLst>
            <pc:docMk/>
            <pc:sldMk cId="2190578197" sldId="315"/>
            <ac:spMk id="5" creationId="{A7265350-72E3-EEAC-0E8F-24DB477EA768}"/>
          </ac:spMkLst>
        </pc:spChg>
        <pc:spChg chg="add del mod">
          <ac:chgData name="naresh palem" userId="af89fcc1fa89fddd" providerId="LiveId" clId="{C71C53A9-921D-4911-8EF7-EAD27723A0BA}" dt="2023-04-21T17:34:46.011" v="10134" actId="767"/>
          <ac:spMkLst>
            <pc:docMk/>
            <pc:sldMk cId="2190578197" sldId="315"/>
            <ac:spMk id="5" creationId="{FC04118E-7EA1-430B-42E4-C6E1DC2D9440}"/>
          </ac:spMkLst>
        </pc:spChg>
        <pc:spChg chg="add mod">
          <ac:chgData name="naresh palem" userId="af89fcc1fa89fddd" providerId="LiveId" clId="{C71C53A9-921D-4911-8EF7-EAD27723A0BA}" dt="2023-04-21T17:35:18.915" v="10172" actId="20577"/>
          <ac:spMkLst>
            <pc:docMk/>
            <pc:sldMk cId="2190578197" sldId="315"/>
            <ac:spMk id="9" creationId="{6D86F42C-BFC9-166A-A76F-39B5BDBC74DB}"/>
          </ac:spMkLst>
        </pc:spChg>
        <pc:spChg chg="add del mod">
          <ac:chgData name="naresh palem" userId="af89fcc1fa89fddd" providerId="LiveId" clId="{C71C53A9-921D-4911-8EF7-EAD27723A0BA}" dt="2023-04-21T11:24:09.358" v="6522" actId="21"/>
          <ac:spMkLst>
            <pc:docMk/>
            <pc:sldMk cId="2190578197" sldId="315"/>
            <ac:spMk id="14" creationId="{BA3D16F5-C391-22D5-ABB4-8036AC53F462}"/>
          </ac:spMkLst>
        </pc:spChg>
        <pc:spChg chg="add mod">
          <ac:chgData name="naresh palem" userId="af89fcc1fa89fddd" providerId="LiveId" clId="{C71C53A9-921D-4911-8EF7-EAD27723A0BA}" dt="2023-04-21T11:32:36.687" v="6641" actId="14100"/>
          <ac:spMkLst>
            <pc:docMk/>
            <pc:sldMk cId="2190578197" sldId="315"/>
            <ac:spMk id="16" creationId="{9CEFB0FF-9506-8983-9AE1-3CFF80D9D867}"/>
          </ac:spMkLst>
        </pc:spChg>
        <pc:spChg chg="add del mod">
          <ac:chgData name="naresh palem" userId="af89fcc1fa89fddd" providerId="LiveId" clId="{C71C53A9-921D-4911-8EF7-EAD27723A0BA}" dt="2023-04-21T11:32:33.130" v="6640" actId="21"/>
          <ac:spMkLst>
            <pc:docMk/>
            <pc:sldMk cId="2190578197" sldId="315"/>
            <ac:spMk id="17" creationId="{AD81A298-F9D6-CE36-A910-28026FCCFE81}"/>
          </ac:spMkLst>
        </pc:spChg>
        <pc:spChg chg="add mod">
          <ac:chgData name="naresh palem" userId="af89fcc1fa89fddd" providerId="LiveId" clId="{C71C53A9-921D-4911-8EF7-EAD27723A0BA}" dt="2023-04-21T11:32:48.325" v="6643" actId="1076"/>
          <ac:spMkLst>
            <pc:docMk/>
            <pc:sldMk cId="2190578197" sldId="315"/>
            <ac:spMk id="18" creationId="{7C0E68E0-76D5-07D4-56BD-5A7473A46F8D}"/>
          </ac:spMkLst>
        </pc:spChg>
        <pc:graphicFrameChg chg="del">
          <ac:chgData name="naresh palem" userId="af89fcc1fa89fddd" providerId="LiveId" clId="{C71C53A9-921D-4911-8EF7-EAD27723A0BA}" dt="2023-04-21T11:21:38.612" v="6503" actId="21"/>
          <ac:graphicFrameMkLst>
            <pc:docMk/>
            <pc:sldMk cId="2190578197" sldId="315"/>
            <ac:graphicFrameMk id="15" creationId="{47765B29-4D39-D5E0-2EB7-488B3E7A38C5}"/>
          </ac:graphicFrameMkLst>
        </pc:graphicFrameChg>
        <pc:picChg chg="add mod">
          <ac:chgData name="naresh palem" userId="af89fcc1fa89fddd" providerId="LiveId" clId="{C71C53A9-921D-4911-8EF7-EAD27723A0BA}" dt="2023-04-21T11:38:35.237" v="6747" actId="14100"/>
          <ac:picMkLst>
            <pc:docMk/>
            <pc:sldMk cId="2190578197" sldId="315"/>
            <ac:picMk id="10" creationId="{F5F3C086-E117-EF4F-DF66-890C4D2C0F3C}"/>
          </ac:picMkLst>
        </pc:picChg>
        <pc:picChg chg="add mod">
          <ac:chgData name="naresh palem" userId="af89fcc1fa89fddd" providerId="LiveId" clId="{C71C53A9-921D-4911-8EF7-EAD27723A0BA}" dt="2023-04-21T11:32:28.169" v="6639" actId="1076"/>
          <ac:picMkLst>
            <pc:docMk/>
            <pc:sldMk cId="2190578197" sldId="315"/>
            <ac:picMk id="13" creationId="{22F420C3-0683-0161-E349-8842A861E283}"/>
          </ac:picMkLst>
        </pc:picChg>
      </pc:sldChg>
      <pc:sldChg chg="addSp delSp modSp add mod">
        <pc:chgData name="naresh palem" userId="af89fcc1fa89fddd" providerId="LiveId" clId="{C71C53A9-921D-4911-8EF7-EAD27723A0BA}" dt="2023-04-21T17:34:18.198" v="10116" actId="1035"/>
        <pc:sldMkLst>
          <pc:docMk/>
          <pc:sldMk cId="4075055502" sldId="316"/>
        </pc:sldMkLst>
        <pc:spChg chg="mod">
          <ac:chgData name="naresh palem" userId="af89fcc1fa89fddd" providerId="LiveId" clId="{C71C53A9-921D-4911-8EF7-EAD27723A0BA}" dt="2023-04-21T12:53:31.784" v="7798" actId="20577"/>
          <ac:spMkLst>
            <pc:docMk/>
            <pc:sldMk cId="4075055502" sldId="316"/>
            <ac:spMk id="2" creationId="{B77BD088-FD2C-36CA-B13D-F170F2B1765B}"/>
          </ac:spMkLst>
        </pc:spChg>
        <pc:spChg chg="mod">
          <ac:chgData name="naresh palem" userId="af89fcc1fa89fddd" providerId="LiveId" clId="{C71C53A9-921D-4911-8EF7-EAD27723A0BA}" dt="2023-04-21T11:41:32.919" v="6806" actId="20577"/>
          <ac:spMkLst>
            <pc:docMk/>
            <pc:sldMk cId="4075055502" sldId="316"/>
            <ac:spMk id="3" creationId="{1070905A-A910-C447-8702-28B67791F25B}"/>
          </ac:spMkLst>
        </pc:spChg>
        <pc:spChg chg="add mod">
          <ac:chgData name="naresh palem" userId="af89fcc1fa89fddd" providerId="LiveId" clId="{C71C53A9-921D-4911-8EF7-EAD27723A0BA}" dt="2023-04-21T11:43:10.780" v="6834" actId="1076"/>
          <ac:spMkLst>
            <pc:docMk/>
            <pc:sldMk cId="4075055502" sldId="316"/>
            <ac:spMk id="4" creationId="{57A8DCC5-465B-7ECA-1FC8-CD35431F8DF6}"/>
          </ac:spMkLst>
        </pc:spChg>
        <pc:spChg chg="add mod">
          <ac:chgData name="naresh palem" userId="af89fcc1fa89fddd" providerId="LiveId" clId="{C71C53A9-921D-4911-8EF7-EAD27723A0BA}" dt="2023-04-21T17:34:13.658" v="10114" actId="1076"/>
          <ac:spMkLst>
            <pc:docMk/>
            <pc:sldMk cId="4075055502" sldId="316"/>
            <ac:spMk id="5" creationId="{1B5F278E-7C00-ACB0-FEC3-65B197BDF385}"/>
          </ac:spMkLst>
        </pc:spChg>
        <pc:spChg chg="add mod">
          <ac:chgData name="naresh palem" userId="af89fcc1fa89fddd" providerId="LiveId" clId="{C71C53A9-921D-4911-8EF7-EAD27723A0BA}" dt="2023-04-21T17:33:59.779" v="10113" actId="20577"/>
          <ac:spMkLst>
            <pc:docMk/>
            <pc:sldMk cId="4075055502" sldId="316"/>
            <ac:spMk id="9" creationId="{ECA8A5EC-F273-B909-55AE-627BB55EAF30}"/>
          </ac:spMkLst>
        </pc:spChg>
        <pc:spChg chg="mod">
          <ac:chgData name="naresh palem" userId="af89fcc1fa89fddd" providerId="LiveId" clId="{C71C53A9-921D-4911-8EF7-EAD27723A0BA}" dt="2023-04-21T11:42:53.049" v="6832" actId="14100"/>
          <ac:spMkLst>
            <pc:docMk/>
            <pc:sldMk cId="4075055502" sldId="316"/>
            <ac:spMk id="16" creationId="{9CEFB0FF-9506-8983-9AE1-3CFF80D9D867}"/>
          </ac:spMkLst>
        </pc:spChg>
        <pc:spChg chg="del">
          <ac:chgData name="naresh palem" userId="af89fcc1fa89fddd" providerId="LiveId" clId="{C71C53A9-921D-4911-8EF7-EAD27723A0BA}" dt="2023-04-21T11:42:29.388" v="6830" actId="21"/>
          <ac:spMkLst>
            <pc:docMk/>
            <pc:sldMk cId="4075055502" sldId="316"/>
            <ac:spMk id="18" creationId="{7C0E68E0-76D5-07D4-56BD-5A7473A46F8D}"/>
          </ac:spMkLst>
        </pc:spChg>
        <pc:picChg chg="mod">
          <ac:chgData name="naresh palem" userId="af89fcc1fa89fddd" providerId="LiveId" clId="{C71C53A9-921D-4911-8EF7-EAD27723A0BA}" dt="2023-04-21T11:41:52.510" v="6807" actId="14826"/>
          <ac:picMkLst>
            <pc:docMk/>
            <pc:sldMk cId="4075055502" sldId="316"/>
            <ac:picMk id="10" creationId="{F5F3C086-E117-EF4F-DF66-890C4D2C0F3C}"/>
          </ac:picMkLst>
        </pc:picChg>
        <pc:picChg chg="mod">
          <ac:chgData name="naresh palem" userId="af89fcc1fa89fddd" providerId="LiveId" clId="{C71C53A9-921D-4911-8EF7-EAD27723A0BA}" dt="2023-04-21T17:34:18.198" v="10116" actId="1035"/>
          <ac:picMkLst>
            <pc:docMk/>
            <pc:sldMk cId="4075055502" sldId="316"/>
            <ac:picMk id="11" creationId="{5058A7DC-41B5-1EB6-3B1C-7CE65D800AB6}"/>
          </ac:picMkLst>
        </pc:picChg>
      </pc:sldChg>
      <pc:sldChg chg="addSp delSp modSp add mod">
        <pc:chgData name="naresh palem" userId="af89fcc1fa89fddd" providerId="LiveId" clId="{C71C53A9-921D-4911-8EF7-EAD27723A0BA}" dt="2023-05-04T13:48:32.722" v="13086" actId="14100"/>
        <pc:sldMkLst>
          <pc:docMk/>
          <pc:sldMk cId="777340998" sldId="317"/>
        </pc:sldMkLst>
        <pc:spChg chg="mod">
          <ac:chgData name="naresh palem" userId="af89fcc1fa89fddd" providerId="LiveId" clId="{C71C53A9-921D-4911-8EF7-EAD27723A0BA}" dt="2023-04-21T15:03:53.590" v="8191" actId="120"/>
          <ac:spMkLst>
            <pc:docMk/>
            <pc:sldMk cId="777340998" sldId="317"/>
            <ac:spMk id="2" creationId="{7291CFAB-A735-4A31-A51D-42FE1F5E94E0}"/>
          </ac:spMkLst>
        </pc:spChg>
        <pc:spChg chg="mod">
          <ac:chgData name="naresh palem" userId="af89fcc1fa89fddd" providerId="LiveId" clId="{C71C53A9-921D-4911-8EF7-EAD27723A0BA}" dt="2023-05-04T13:48:32.722" v="13086" actId="14100"/>
          <ac:spMkLst>
            <pc:docMk/>
            <pc:sldMk cId="777340998" sldId="317"/>
            <ac:spMk id="3" creationId="{FDB4A3B1-4776-5D64-37F0-5849404330C2}"/>
          </ac:spMkLst>
        </pc:spChg>
        <pc:spChg chg="add mod">
          <ac:chgData name="naresh palem" userId="af89fcc1fa89fddd" providerId="LiveId" clId="{C71C53A9-921D-4911-8EF7-EAD27723A0BA}" dt="2023-04-21T15:15:25.314" v="8625" actId="1076"/>
          <ac:spMkLst>
            <pc:docMk/>
            <pc:sldMk cId="777340998" sldId="317"/>
            <ac:spMk id="9" creationId="{6CDDEDBD-D180-A8A8-74A7-6E93CDA02347}"/>
          </ac:spMkLst>
        </pc:spChg>
        <pc:spChg chg="add del mod">
          <ac:chgData name="naresh palem" userId="af89fcc1fa89fddd" providerId="LiveId" clId="{C71C53A9-921D-4911-8EF7-EAD27723A0BA}" dt="2023-04-21T15:26:04.017" v="9126"/>
          <ac:spMkLst>
            <pc:docMk/>
            <pc:sldMk cId="777340998" sldId="317"/>
            <ac:spMk id="10" creationId="{5B8DA9C1-45F8-5656-7B8E-9ED6411B6774}"/>
          </ac:spMkLst>
        </pc:spChg>
        <pc:spChg chg="add mod">
          <ac:chgData name="naresh palem" userId="af89fcc1fa89fddd" providerId="LiveId" clId="{C71C53A9-921D-4911-8EF7-EAD27723A0BA}" dt="2023-04-21T15:16:25.811" v="8671" actId="1076"/>
          <ac:spMkLst>
            <pc:docMk/>
            <pc:sldMk cId="777340998" sldId="317"/>
            <ac:spMk id="11" creationId="{EA42D6D4-63BA-9FA2-6150-897C66A2D9AD}"/>
          </ac:spMkLst>
        </pc:spChg>
        <pc:picChg chg="add mod">
          <ac:chgData name="naresh palem" userId="af89fcc1fa89fddd" providerId="LiveId" clId="{C71C53A9-921D-4911-8EF7-EAD27723A0BA}" dt="2023-04-21T15:27:07.508" v="9139" actId="14100"/>
          <ac:picMkLst>
            <pc:docMk/>
            <pc:sldMk cId="777340998" sldId="317"/>
            <ac:picMk id="5" creationId="{09E82DE8-8292-1FE0-CED9-4EF9AFE00B0E}"/>
          </ac:picMkLst>
        </pc:picChg>
        <pc:picChg chg="add mod">
          <ac:chgData name="naresh palem" userId="af89fcc1fa89fddd" providerId="LiveId" clId="{C71C53A9-921D-4911-8EF7-EAD27723A0BA}" dt="2023-04-21T15:27:03.608" v="9138" actId="14100"/>
          <ac:picMkLst>
            <pc:docMk/>
            <pc:sldMk cId="777340998" sldId="317"/>
            <ac:picMk id="7" creationId="{35091712-F911-9447-8B19-C39DE412ADF7}"/>
          </ac:picMkLst>
        </pc:picChg>
      </pc:sldChg>
      <pc:sldChg chg="addSp delSp modSp add mod ord">
        <pc:chgData name="naresh palem" userId="af89fcc1fa89fddd" providerId="LiveId" clId="{C71C53A9-921D-4911-8EF7-EAD27723A0BA}" dt="2023-04-21T17:22:54.282" v="9858" actId="20577"/>
        <pc:sldMkLst>
          <pc:docMk/>
          <pc:sldMk cId="3924659568" sldId="318"/>
        </pc:sldMkLst>
        <pc:spChg chg="mod">
          <ac:chgData name="naresh palem" userId="af89fcc1fa89fddd" providerId="LiveId" clId="{C71C53A9-921D-4911-8EF7-EAD27723A0BA}" dt="2023-04-21T17:22:54.282" v="9858" actId="20577"/>
          <ac:spMkLst>
            <pc:docMk/>
            <pc:sldMk cId="3924659568" sldId="318"/>
            <ac:spMk id="3" creationId="{082463A9-91ED-406C-A142-DF9DBB5C018D}"/>
          </ac:spMkLst>
        </pc:spChg>
        <pc:spChg chg="del">
          <ac:chgData name="naresh palem" userId="af89fcc1fa89fddd" providerId="LiveId" clId="{C71C53A9-921D-4911-8EF7-EAD27723A0BA}" dt="2023-04-21T15:40:13.476" v="9415" actId="21"/>
          <ac:spMkLst>
            <pc:docMk/>
            <pc:sldMk cId="3924659568" sldId="318"/>
            <ac:spMk id="20" creationId="{1321CD50-8860-0F73-8125-46A7ADD36CC8}"/>
          </ac:spMkLst>
        </pc:spChg>
        <pc:spChg chg="mod">
          <ac:chgData name="naresh palem" userId="af89fcc1fa89fddd" providerId="LiveId" clId="{C71C53A9-921D-4911-8EF7-EAD27723A0BA}" dt="2023-04-21T15:36:42.478" v="9257" actId="20577"/>
          <ac:spMkLst>
            <pc:docMk/>
            <pc:sldMk cId="3924659568" sldId="318"/>
            <ac:spMk id="23" creationId="{5FB75C3E-5885-49DD-8190-BB1E8C511A7E}"/>
          </ac:spMkLst>
        </pc:spChg>
        <pc:spChg chg="del">
          <ac:chgData name="naresh palem" userId="af89fcc1fa89fddd" providerId="LiveId" clId="{C71C53A9-921D-4911-8EF7-EAD27723A0BA}" dt="2023-04-21T15:40:10.131" v="9414" actId="21"/>
          <ac:spMkLst>
            <pc:docMk/>
            <pc:sldMk cId="3924659568" sldId="318"/>
            <ac:spMk id="25" creationId="{65F560E6-D468-7DC5-B110-4F0327D2D820}"/>
          </ac:spMkLst>
        </pc:spChg>
        <pc:picChg chg="add mod">
          <ac:chgData name="naresh palem" userId="af89fcc1fa89fddd" providerId="LiveId" clId="{C71C53A9-921D-4911-8EF7-EAD27723A0BA}" dt="2023-04-21T17:22:26.739" v="9787" actId="14826"/>
          <ac:picMkLst>
            <pc:docMk/>
            <pc:sldMk cId="3924659568" sldId="318"/>
            <ac:picMk id="4" creationId="{E85A5E1B-0782-218E-1C06-0EC827E9D66A}"/>
          </ac:picMkLst>
        </pc:picChg>
      </pc:sldChg>
      <pc:sldChg chg="addSp delSp modSp add mod ord">
        <pc:chgData name="naresh palem" userId="af89fcc1fa89fddd" providerId="LiveId" clId="{C71C53A9-921D-4911-8EF7-EAD27723A0BA}" dt="2023-04-21T17:31:00.153" v="10074" actId="123"/>
        <pc:sldMkLst>
          <pc:docMk/>
          <pc:sldMk cId="64550749" sldId="319"/>
        </pc:sldMkLst>
        <pc:spChg chg="del">
          <ac:chgData name="naresh palem" userId="af89fcc1fa89fddd" providerId="LiveId" clId="{C71C53A9-921D-4911-8EF7-EAD27723A0BA}" dt="2023-04-21T16:50:29.072" v="9601" actId="21"/>
          <ac:spMkLst>
            <pc:docMk/>
            <pc:sldMk cId="64550749" sldId="319"/>
            <ac:spMk id="2" creationId="{2972E633-D3D4-4B6D-909F-937FED844C4A}"/>
          </ac:spMkLst>
        </pc:spChg>
        <pc:spChg chg="mod">
          <ac:chgData name="naresh palem" userId="af89fcc1fa89fddd" providerId="LiveId" clId="{C71C53A9-921D-4911-8EF7-EAD27723A0BA}" dt="2023-04-21T16:48:51.196" v="9564" actId="20577"/>
          <ac:spMkLst>
            <pc:docMk/>
            <pc:sldMk cId="64550749" sldId="319"/>
            <ac:spMk id="4" creationId="{FAD2AE59-5630-4D5C-83A9-4CDEF4D7DCFB}"/>
          </ac:spMkLst>
        </pc:spChg>
        <pc:spChg chg="del mod">
          <ac:chgData name="naresh palem" userId="af89fcc1fa89fddd" providerId="LiveId" clId="{C71C53A9-921D-4911-8EF7-EAD27723A0BA}" dt="2023-04-21T16:49:23.110" v="9582" actId="21"/>
          <ac:spMkLst>
            <pc:docMk/>
            <pc:sldMk cId="64550749" sldId="319"/>
            <ac:spMk id="5" creationId="{F8657664-A458-4DDD-ACC2-1D87FCD6FCA9}"/>
          </ac:spMkLst>
        </pc:spChg>
        <pc:spChg chg="add mod">
          <ac:chgData name="naresh palem" userId="af89fcc1fa89fddd" providerId="LiveId" clId="{C71C53A9-921D-4911-8EF7-EAD27723A0BA}" dt="2023-04-21T17:31:00.153" v="10074" actId="123"/>
          <ac:spMkLst>
            <pc:docMk/>
            <pc:sldMk cId="64550749" sldId="319"/>
            <ac:spMk id="6" creationId="{2EF7D8A3-3623-C76F-97FB-3C716F838E41}"/>
          </ac:spMkLst>
        </pc:spChg>
        <pc:spChg chg="del mod">
          <ac:chgData name="naresh palem" userId="af89fcc1fa89fddd" providerId="LiveId" clId="{C71C53A9-921D-4911-8EF7-EAD27723A0BA}" dt="2023-04-21T16:50:49.681" v="9604" actId="21"/>
          <ac:spMkLst>
            <pc:docMk/>
            <pc:sldMk cId="64550749" sldId="319"/>
            <ac:spMk id="7" creationId="{578017FE-712E-4E95-B483-B700F1AA4B2A}"/>
          </ac:spMkLst>
        </pc:spChg>
        <pc:spChg chg="add mod ord">
          <ac:chgData name="naresh palem" userId="af89fcc1fa89fddd" providerId="LiveId" clId="{C71C53A9-921D-4911-8EF7-EAD27723A0BA}" dt="2023-04-21T16:50:38.563" v="9602" actId="1076"/>
          <ac:spMkLst>
            <pc:docMk/>
            <pc:sldMk cId="64550749" sldId="319"/>
            <ac:spMk id="8" creationId="{8DDB4E02-62C6-0B36-0F7F-468102CB85B4}"/>
          </ac:spMkLst>
        </pc:spChg>
        <pc:spChg chg="del">
          <ac:chgData name="naresh palem" userId="af89fcc1fa89fddd" providerId="LiveId" clId="{C71C53A9-921D-4911-8EF7-EAD27723A0BA}" dt="2023-04-21T16:49:29.209" v="9583" actId="21"/>
          <ac:spMkLst>
            <pc:docMk/>
            <pc:sldMk cId="64550749" sldId="319"/>
            <ac:spMk id="10" creationId="{14671EBE-B721-4278-A276-75F44D556D20}"/>
          </ac:spMkLst>
        </pc:spChg>
        <pc:spChg chg="add del mod">
          <ac:chgData name="naresh palem" userId="af89fcc1fa89fddd" providerId="LiveId" clId="{C71C53A9-921D-4911-8EF7-EAD27723A0BA}" dt="2023-04-21T16:52:58.058" v="9633" actId="21"/>
          <ac:spMkLst>
            <pc:docMk/>
            <pc:sldMk cId="64550749" sldId="319"/>
            <ac:spMk id="11" creationId="{10C95D03-D15A-E367-7C04-372777E64396}"/>
          </ac:spMkLst>
        </pc:spChg>
        <pc:spChg chg="add del mod">
          <ac:chgData name="naresh palem" userId="af89fcc1fa89fddd" providerId="LiveId" clId="{C71C53A9-921D-4911-8EF7-EAD27723A0BA}" dt="2023-04-21T16:50:53.876" v="9605" actId="21"/>
          <ac:spMkLst>
            <pc:docMk/>
            <pc:sldMk cId="64550749" sldId="319"/>
            <ac:spMk id="14" creationId="{D55A97B2-19AD-1AF1-1668-BFDB38A20B98}"/>
          </ac:spMkLst>
        </pc:spChg>
      </pc:sldChg>
      <pc:sldChg chg="addSp modSp add mod">
        <pc:chgData name="naresh palem" userId="af89fcc1fa89fddd" providerId="LiveId" clId="{C71C53A9-921D-4911-8EF7-EAD27723A0BA}" dt="2023-05-04T13:54:19.211" v="13091" actId="1036"/>
        <pc:sldMkLst>
          <pc:docMk/>
          <pc:sldMk cId="2466235875" sldId="320"/>
        </pc:sldMkLst>
        <pc:spChg chg="mod">
          <ac:chgData name="naresh palem" userId="af89fcc1fa89fddd" providerId="LiveId" clId="{C71C53A9-921D-4911-8EF7-EAD27723A0BA}" dt="2023-04-21T17:23:33.148" v="9863" actId="20577"/>
          <ac:spMkLst>
            <pc:docMk/>
            <pc:sldMk cId="2466235875" sldId="320"/>
            <ac:spMk id="4" creationId="{FAD2AE59-5630-4D5C-83A9-4CDEF4D7DCFB}"/>
          </ac:spMkLst>
        </pc:spChg>
        <pc:spChg chg="mod">
          <ac:chgData name="naresh palem" userId="af89fcc1fa89fddd" providerId="LiveId" clId="{C71C53A9-921D-4911-8EF7-EAD27723A0BA}" dt="2023-05-04T13:53:31.655" v="13090" actId="20577"/>
          <ac:spMkLst>
            <pc:docMk/>
            <pc:sldMk cId="2466235875" sldId="320"/>
            <ac:spMk id="6" creationId="{2EF7D8A3-3623-C76F-97FB-3C716F838E41}"/>
          </ac:spMkLst>
        </pc:spChg>
        <pc:spChg chg="mod">
          <ac:chgData name="naresh palem" userId="af89fcc1fa89fddd" providerId="LiveId" clId="{C71C53A9-921D-4911-8EF7-EAD27723A0BA}" dt="2023-04-21T17:03:06.098" v="9694" actId="14100"/>
          <ac:spMkLst>
            <pc:docMk/>
            <pc:sldMk cId="2466235875" sldId="320"/>
            <ac:spMk id="8" creationId="{8DDB4E02-62C6-0B36-0F7F-468102CB85B4}"/>
          </ac:spMkLst>
        </pc:spChg>
        <pc:spChg chg="mod">
          <ac:chgData name="naresh palem" userId="af89fcc1fa89fddd" providerId="LiveId" clId="{C71C53A9-921D-4911-8EF7-EAD27723A0BA}" dt="2023-04-21T17:03:19.095" v="9697" actId="14100"/>
          <ac:spMkLst>
            <pc:docMk/>
            <pc:sldMk cId="2466235875" sldId="320"/>
            <ac:spMk id="15" creationId="{09B04A6B-B6E9-40E3-BFCB-8C1C17E0DB0C}"/>
          </ac:spMkLst>
        </pc:spChg>
        <pc:picChg chg="add mod">
          <ac:chgData name="naresh palem" userId="af89fcc1fa89fddd" providerId="LiveId" clId="{C71C53A9-921D-4911-8EF7-EAD27723A0BA}" dt="2023-05-04T13:54:19.211" v="13091" actId="1036"/>
          <ac:picMkLst>
            <pc:docMk/>
            <pc:sldMk cId="2466235875" sldId="320"/>
            <ac:picMk id="3" creationId="{C68DF61A-069F-7FB1-6090-C1E0A9A4DA60}"/>
          </ac:picMkLst>
        </pc:picChg>
        <pc:picChg chg="mod">
          <ac:chgData name="naresh palem" userId="af89fcc1fa89fddd" providerId="LiveId" clId="{C71C53A9-921D-4911-8EF7-EAD27723A0BA}" dt="2023-04-21T17:06:59.884" v="9786" actId="1076"/>
          <ac:picMkLst>
            <pc:docMk/>
            <pc:sldMk cId="2466235875" sldId="320"/>
            <ac:picMk id="12" creationId="{6A057D43-F8BF-4DAD-A7AD-845A6D5B5A58}"/>
          </ac:picMkLst>
        </pc:picChg>
      </pc:sldChg>
      <pc:sldChg chg="addSp delSp modSp add mod ord">
        <pc:chgData name="naresh palem" userId="af89fcc1fa89fddd" providerId="LiveId" clId="{C71C53A9-921D-4911-8EF7-EAD27723A0BA}" dt="2023-05-04T13:57:28.258" v="13093" actId="1035"/>
        <pc:sldMkLst>
          <pc:docMk/>
          <pc:sldMk cId="2440448569" sldId="321"/>
        </pc:sldMkLst>
        <pc:spChg chg="mod">
          <ac:chgData name="naresh palem" userId="af89fcc1fa89fddd" providerId="LiveId" clId="{C71C53A9-921D-4911-8EF7-EAD27723A0BA}" dt="2023-04-21T17:40:05.439" v="10239" actId="20577"/>
          <ac:spMkLst>
            <pc:docMk/>
            <pc:sldMk cId="2440448569" sldId="321"/>
            <ac:spMk id="2" creationId="{67708C79-A4AC-4B5D-92DF-600737E4D11A}"/>
          </ac:spMkLst>
        </pc:spChg>
        <pc:spChg chg="add mod">
          <ac:chgData name="naresh palem" userId="af89fcc1fa89fddd" providerId="LiveId" clId="{C71C53A9-921D-4911-8EF7-EAD27723A0BA}" dt="2023-04-21T17:38:51.264" v="10218" actId="14100"/>
          <ac:spMkLst>
            <pc:docMk/>
            <pc:sldMk cId="2440448569" sldId="321"/>
            <ac:spMk id="3" creationId="{6DAA3C15-71A5-0CD9-3595-917863C4AEE2}"/>
          </ac:spMkLst>
        </pc:spChg>
        <pc:spChg chg="add del mod">
          <ac:chgData name="naresh palem" userId="af89fcc1fa89fddd" providerId="LiveId" clId="{C71C53A9-921D-4911-8EF7-EAD27723A0BA}" dt="2023-04-21T17:39:09.784" v="10220" actId="21"/>
          <ac:spMkLst>
            <pc:docMk/>
            <pc:sldMk cId="2440448569" sldId="321"/>
            <ac:spMk id="5" creationId="{5990A8DC-43CF-AE6A-0F67-AD589E1542ED}"/>
          </ac:spMkLst>
        </pc:spChg>
        <pc:spChg chg="add mod">
          <ac:chgData name="naresh palem" userId="af89fcc1fa89fddd" providerId="LiveId" clId="{C71C53A9-921D-4911-8EF7-EAD27723A0BA}" dt="2023-04-21T17:52:26.660" v="10391" actId="14100"/>
          <ac:spMkLst>
            <pc:docMk/>
            <pc:sldMk cId="2440448569" sldId="321"/>
            <ac:spMk id="6" creationId="{D923B574-44FE-914B-230C-9308B73A66DF}"/>
          </ac:spMkLst>
        </pc:spChg>
        <pc:spChg chg="del mod">
          <ac:chgData name="naresh palem" userId="af89fcc1fa89fddd" providerId="LiveId" clId="{C71C53A9-921D-4911-8EF7-EAD27723A0BA}" dt="2023-04-21T17:38:04.708" v="10206" actId="21"/>
          <ac:spMkLst>
            <pc:docMk/>
            <pc:sldMk cId="2440448569" sldId="321"/>
            <ac:spMk id="41" creationId="{96363A03-E425-4DF0-A245-F0EEE2D0431D}"/>
          </ac:spMkLst>
        </pc:spChg>
        <pc:spChg chg="del mod">
          <ac:chgData name="naresh palem" userId="af89fcc1fa89fddd" providerId="LiveId" clId="{C71C53A9-921D-4911-8EF7-EAD27723A0BA}" dt="2023-04-21T17:37:42.894" v="10205" actId="21"/>
          <ac:spMkLst>
            <pc:docMk/>
            <pc:sldMk cId="2440448569" sldId="321"/>
            <ac:spMk id="47" creationId="{5B76A604-CBAD-4494-A846-E4C833A6092C}"/>
          </ac:spMkLst>
        </pc:spChg>
        <pc:spChg chg="del">
          <ac:chgData name="naresh palem" userId="af89fcc1fa89fddd" providerId="LiveId" clId="{C71C53A9-921D-4911-8EF7-EAD27723A0BA}" dt="2023-04-21T17:39:04.263" v="10219" actId="21"/>
          <ac:spMkLst>
            <pc:docMk/>
            <pc:sldMk cId="2440448569" sldId="321"/>
            <ac:spMk id="152" creationId="{3C4F874E-995C-4034-ACF3-1F09DDFD1EF2}"/>
          </ac:spMkLst>
        </pc:spChg>
        <pc:graphicFrameChg chg="add mod modGraphic">
          <ac:chgData name="naresh palem" userId="af89fcc1fa89fddd" providerId="LiveId" clId="{C71C53A9-921D-4911-8EF7-EAD27723A0BA}" dt="2023-05-04T13:57:28.258" v="13093" actId="1035"/>
          <ac:graphicFrameMkLst>
            <pc:docMk/>
            <pc:sldMk cId="2440448569" sldId="321"/>
            <ac:graphicFrameMk id="7" creationId="{4A76D313-02A6-C219-36B7-A3B6690B13DD}"/>
          </ac:graphicFrameMkLst>
        </pc:graphicFrameChg>
      </pc:sldChg>
      <pc:sldChg chg="addSp delSp modSp add mod ord">
        <pc:chgData name="naresh palem" userId="af89fcc1fa89fddd" providerId="LiveId" clId="{C71C53A9-921D-4911-8EF7-EAD27723A0BA}" dt="2023-04-22T07:21:56.157" v="13000" actId="21"/>
        <pc:sldMkLst>
          <pc:docMk/>
          <pc:sldMk cId="33085155" sldId="322"/>
        </pc:sldMkLst>
        <pc:spChg chg="mod ord">
          <ac:chgData name="naresh palem" userId="af89fcc1fa89fddd" providerId="LiveId" clId="{C71C53A9-921D-4911-8EF7-EAD27723A0BA}" dt="2023-04-22T07:15:21.247" v="12935" actId="166"/>
          <ac:spMkLst>
            <pc:docMk/>
            <pc:sldMk cId="33085155" sldId="322"/>
            <ac:spMk id="2" creationId="{75031FE9-9059-4FE8-B4AC-9771F23A1B89}"/>
          </ac:spMkLst>
        </pc:spChg>
        <pc:spChg chg="add del mod">
          <ac:chgData name="naresh palem" userId="af89fcc1fa89fddd" providerId="LiveId" clId="{C71C53A9-921D-4911-8EF7-EAD27723A0BA}" dt="2023-04-22T07:21:51.937" v="12999" actId="21"/>
          <ac:spMkLst>
            <pc:docMk/>
            <pc:sldMk cId="33085155" sldId="322"/>
            <ac:spMk id="9" creationId="{A138AA41-410D-50E2-B87B-3E7C8583F607}"/>
          </ac:spMkLst>
        </pc:spChg>
        <pc:spChg chg="mod ord">
          <ac:chgData name="naresh palem" userId="af89fcc1fa89fddd" providerId="LiveId" clId="{C71C53A9-921D-4911-8EF7-EAD27723A0BA}" dt="2023-04-22T07:21:47.528" v="12998" actId="207"/>
          <ac:spMkLst>
            <pc:docMk/>
            <pc:sldMk cId="33085155" sldId="322"/>
            <ac:spMk id="21" creationId="{43DDEB93-8628-4CD2-969D-1108E86844B5}"/>
          </ac:spMkLst>
        </pc:spChg>
        <pc:spChg chg="ord">
          <ac:chgData name="naresh palem" userId="af89fcc1fa89fddd" providerId="LiveId" clId="{C71C53A9-921D-4911-8EF7-EAD27723A0BA}" dt="2023-04-22T07:15:12.122" v="12933" actId="166"/>
          <ac:spMkLst>
            <pc:docMk/>
            <pc:sldMk cId="33085155" sldId="322"/>
            <ac:spMk id="51" creationId="{9EF76BD2-EB69-4D45-9701-8A82B812A6E0}"/>
          </ac:spMkLst>
        </pc:spChg>
        <pc:spChg chg="ord">
          <ac:chgData name="naresh palem" userId="af89fcc1fa89fddd" providerId="LiveId" clId="{C71C53A9-921D-4911-8EF7-EAD27723A0BA}" dt="2023-04-22T07:15:04.140" v="12932" actId="166"/>
          <ac:spMkLst>
            <pc:docMk/>
            <pc:sldMk cId="33085155" sldId="322"/>
            <ac:spMk id="52" creationId="{BD1651FB-5427-4C2E-968C-077A5FCB9D89}"/>
          </ac:spMkLst>
        </pc:spChg>
        <pc:picChg chg="mod">
          <ac:chgData name="naresh palem" userId="af89fcc1fa89fddd" providerId="LiveId" clId="{C71C53A9-921D-4911-8EF7-EAD27723A0BA}" dt="2023-04-22T06:14:10.073" v="10835" actId="14100"/>
          <ac:picMkLst>
            <pc:docMk/>
            <pc:sldMk cId="33085155" sldId="322"/>
            <ac:picMk id="4" creationId="{702AED3B-789D-47A5-29B6-AFD91E131866}"/>
          </ac:picMkLst>
        </pc:picChg>
        <pc:picChg chg="add del mod">
          <ac:chgData name="naresh palem" userId="af89fcc1fa89fddd" providerId="LiveId" clId="{C71C53A9-921D-4911-8EF7-EAD27723A0BA}" dt="2023-04-22T07:14:17.639" v="12925" actId="21"/>
          <ac:picMkLst>
            <pc:docMk/>
            <pc:sldMk cId="33085155" sldId="322"/>
            <ac:picMk id="5" creationId="{3C96AE04-86AF-3FF5-9ADC-6D07A8BCA7DF}"/>
          </ac:picMkLst>
        </pc:picChg>
        <pc:picChg chg="add del mod ord">
          <ac:chgData name="naresh palem" userId="af89fcc1fa89fddd" providerId="LiveId" clId="{C71C53A9-921D-4911-8EF7-EAD27723A0BA}" dt="2023-04-22T07:21:56.157" v="13000" actId="21"/>
          <ac:picMkLst>
            <pc:docMk/>
            <pc:sldMk cId="33085155" sldId="322"/>
            <ac:picMk id="8" creationId="{D10307C6-A564-D1FE-D261-94B133328BBF}"/>
          </ac:picMkLst>
        </pc:picChg>
      </pc:sldChg>
      <pc:sldChg chg="delSp modSp new del mod">
        <pc:chgData name="naresh palem" userId="af89fcc1fa89fddd" providerId="LiveId" clId="{C71C53A9-921D-4911-8EF7-EAD27723A0BA}" dt="2023-04-21T17:37:24.595" v="10202" actId="2696"/>
        <pc:sldMkLst>
          <pc:docMk/>
          <pc:sldMk cId="2883869514" sldId="322"/>
        </pc:sldMkLst>
        <pc:spChg chg="mod">
          <ac:chgData name="naresh palem" userId="af89fcc1fa89fddd" providerId="LiveId" clId="{C71C53A9-921D-4911-8EF7-EAD27723A0BA}" dt="2023-04-21T17:37:18.374" v="10201" actId="20577"/>
          <ac:spMkLst>
            <pc:docMk/>
            <pc:sldMk cId="2883869514" sldId="322"/>
            <ac:spMk id="5" creationId="{2965E84C-9BF1-BD83-9A99-3A4F86B97D12}"/>
          </ac:spMkLst>
        </pc:spChg>
        <pc:spChg chg="del">
          <ac:chgData name="naresh palem" userId="af89fcc1fa89fddd" providerId="LiveId" clId="{C71C53A9-921D-4911-8EF7-EAD27723A0BA}" dt="2023-04-21T17:36:46.861" v="10179" actId="21"/>
          <ac:spMkLst>
            <pc:docMk/>
            <pc:sldMk cId="2883869514" sldId="322"/>
            <ac:spMk id="31" creationId="{EBCC6ED2-8322-96A6-82B1-1EF096436CF6}"/>
          </ac:spMkLst>
        </pc:spChg>
      </pc:sldChg>
      <pc:sldChg chg="modSp add mod ord">
        <pc:chgData name="naresh palem" userId="af89fcc1fa89fddd" providerId="LiveId" clId="{C71C53A9-921D-4911-8EF7-EAD27723A0BA}" dt="2023-04-22T07:00:18.335" v="12463" actId="1076"/>
        <pc:sldMkLst>
          <pc:docMk/>
          <pc:sldMk cId="426765225" sldId="323"/>
        </pc:sldMkLst>
        <pc:spChg chg="mod">
          <ac:chgData name="naresh palem" userId="af89fcc1fa89fddd" providerId="LiveId" clId="{C71C53A9-921D-4911-8EF7-EAD27723A0BA}" dt="2023-04-22T07:00:18.335" v="12463" actId="1076"/>
          <ac:spMkLst>
            <pc:docMk/>
            <pc:sldMk cId="426765225" sldId="323"/>
            <ac:spMk id="3" creationId="{082463A9-91ED-406C-A142-DF9DBB5C018D}"/>
          </ac:spMkLst>
        </pc:spChg>
        <pc:spChg chg="mod">
          <ac:chgData name="naresh palem" userId="af89fcc1fa89fddd" providerId="LiveId" clId="{C71C53A9-921D-4911-8EF7-EAD27723A0BA}" dt="2023-04-22T06:21:14.238" v="11248" actId="20577"/>
          <ac:spMkLst>
            <pc:docMk/>
            <pc:sldMk cId="426765225" sldId="323"/>
            <ac:spMk id="23" creationId="{5FB75C3E-5885-49DD-8190-BB1E8C511A7E}"/>
          </ac:spMkLst>
        </pc:spChg>
        <pc:picChg chg="mod">
          <ac:chgData name="naresh palem" userId="af89fcc1fa89fddd" providerId="LiveId" clId="{C71C53A9-921D-4911-8EF7-EAD27723A0BA}" dt="2023-04-22T06:21:51.808" v="11254" actId="14100"/>
          <ac:picMkLst>
            <pc:docMk/>
            <pc:sldMk cId="426765225" sldId="323"/>
            <ac:picMk id="4" creationId="{E85A5E1B-0782-218E-1C06-0EC827E9D66A}"/>
          </ac:picMkLst>
        </pc:picChg>
      </pc:sldChg>
      <pc:sldChg chg="addSp delSp modSp add mod ord">
        <pc:chgData name="naresh palem" userId="af89fcc1fa89fddd" providerId="LiveId" clId="{C71C53A9-921D-4911-8EF7-EAD27723A0BA}" dt="2023-04-22T07:10:48.505" v="12874"/>
        <pc:sldMkLst>
          <pc:docMk/>
          <pc:sldMk cId="3104945459" sldId="324"/>
        </pc:sldMkLst>
        <pc:spChg chg="mod ord">
          <ac:chgData name="naresh palem" userId="af89fcc1fa89fddd" providerId="LiveId" clId="{C71C53A9-921D-4911-8EF7-EAD27723A0BA}" dt="2023-04-22T06:35:02.714" v="11830" actId="166"/>
          <ac:spMkLst>
            <pc:docMk/>
            <pc:sldMk cId="3104945459" sldId="324"/>
            <ac:spMk id="2" creationId="{67708C79-A4AC-4B5D-92DF-600737E4D11A}"/>
          </ac:spMkLst>
        </pc:spChg>
        <pc:spChg chg="mod ord modVis">
          <ac:chgData name="naresh palem" userId="af89fcc1fa89fddd" providerId="LiveId" clId="{C71C53A9-921D-4911-8EF7-EAD27723A0BA}" dt="2023-04-22T06:35:32.937" v="11834" actId="170"/>
          <ac:spMkLst>
            <pc:docMk/>
            <pc:sldMk cId="3104945459" sldId="324"/>
            <ac:spMk id="3" creationId="{6DAA3C15-71A5-0CD9-3595-917863C4AEE2}"/>
          </ac:spMkLst>
        </pc:spChg>
        <pc:spChg chg="mod ord">
          <ac:chgData name="naresh palem" userId="af89fcc1fa89fddd" providerId="LiveId" clId="{C71C53A9-921D-4911-8EF7-EAD27723A0BA}" dt="2023-04-22T06:49:01.456" v="11963" actId="1076"/>
          <ac:spMkLst>
            <pc:docMk/>
            <pc:sldMk cId="3104945459" sldId="324"/>
            <ac:spMk id="6" creationId="{D923B574-44FE-914B-230C-9308B73A66DF}"/>
          </ac:spMkLst>
        </pc:spChg>
        <pc:spChg chg="ord">
          <ac:chgData name="naresh palem" userId="af89fcc1fa89fddd" providerId="LiveId" clId="{C71C53A9-921D-4911-8EF7-EAD27723A0BA}" dt="2023-04-22T06:35:39.792" v="11835" actId="170"/>
          <ac:spMkLst>
            <pc:docMk/>
            <pc:sldMk cId="3104945459" sldId="324"/>
            <ac:spMk id="150" creationId="{BF3830E9-8071-46F4-9061-47A9D52729BA}"/>
          </ac:spMkLst>
        </pc:spChg>
        <pc:graphicFrameChg chg="del">
          <ac:chgData name="naresh palem" userId="af89fcc1fa89fddd" providerId="LiveId" clId="{C71C53A9-921D-4911-8EF7-EAD27723A0BA}" dt="2023-04-22T06:31:08.793" v="11659" actId="21"/>
          <ac:graphicFrameMkLst>
            <pc:docMk/>
            <pc:sldMk cId="3104945459" sldId="324"/>
            <ac:graphicFrameMk id="7" creationId="{4A76D313-02A6-C219-36B7-A3B6690B13DD}"/>
          </ac:graphicFrameMkLst>
        </pc:graphicFrameChg>
        <pc:picChg chg="add mod">
          <ac:chgData name="naresh palem" userId="af89fcc1fa89fddd" providerId="LiveId" clId="{C71C53A9-921D-4911-8EF7-EAD27723A0BA}" dt="2023-04-22T06:38:36.341" v="11854" actId="1076"/>
          <ac:picMkLst>
            <pc:docMk/>
            <pc:sldMk cId="3104945459" sldId="324"/>
            <ac:picMk id="5" creationId="{53CE3F58-5174-09E9-401B-1659F6A1406C}"/>
          </ac:picMkLst>
        </pc:picChg>
        <pc:picChg chg="mod ord">
          <ac:chgData name="naresh palem" userId="af89fcc1fa89fddd" providerId="LiveId" clId="{C71C53A9-921D-4911-8EF7-EAD27723A0BA}" dt="2023-04-22T06:36:18.858" v="11850" actId="1036"/>
          <ac:picMkLst>
            <pc:docMk/>
            <pc:sldMk cId="3104945459" sldId="324"/>
            <ac:picMk id="10" creationId="{B1240E7A-9EE3-4AD7-AC70-53A1C0C7D524}"/>
          </ac:picMkLst>
        </pc:picChg>
      </pc:sldChg>
      <pc:sldChg chg="modSp add mod ord">
        <pc:chgData name="naresh palem" userId="af89fcc1fa89fddd" providerId="LiveId" clId="{C71C53A9-921D-4911-8EF7-EAD27723A0BA}" dt="2023-04-22T06:54:12.574" v="11997"/>
        <pc:sldMkLst>
          <pc:docMk/>
          <pc:sldMk cId="741887969" sldId="325"/>
        </pc:sldMkLst>
        <pc:spChg chg="mod">
          <ac:chgData name="naresh palem" userId="af89fcc1fa89fddd" providerId="LiveId" clId="{C71C53A9-921D-4911-8EF7-EAD27723A0BA}" dt="2023-04-22T06:42:07.922" v="11897" actId="20577"/>
          <ac:spMkLst>
            <pc:docMk/>
            <pc:sldMk cId="741887969" sldId="325"/>
            <ac:spMk id="2" creationId="{75031FE9-9059-4FE8-B4AC-9771F23A1B89}"/>
          </ac:spMkLst>
        </pc:spChg>
        <pc:spChg chg="mod">
          <ac:chgData name="naresh palem" userId="af89fcc1fa89fddd" providerId="LiveId" clId="{C71C53A9-921D-4911-8EF7-EAD27723A0BA}" dt="2023-04-22T06:44:00.071" v="11913" actId="12"/>
          <ac:spMkLst>
            <pc:docMk/>
            <pc:sldMk cId="741887969" sldId="325"/>
            <ac:spMk id="21" creationId="{43DDEB93-8628-4CD2-969D-1108E86844B5}"/>
          </ac:spMkLst>
        </pc:spChg>
        <pc:picChg chg="mod">
          <ac:chgData name="naresh palem" userId="af89fcc1fa89fddd" providerId="LiveId" clId="{C71C53A9-921D-4911-8EF7-EAD27723A0BA}" dt="2023-04-22T06:43:06.487" v="11908" actId="14100"/>
          <ac:picMkLst>
            <pc:docMk/>
            <pc:sldMk cId="741887969" sldId="325"/>
            <ac:picMk id="4" creationId="{702AED3B-789D-47A5-29B6-AFD91E131866}"/>
          </ac:picMkLst>
        </pc:picChg>
      </pc:sldChg>
      <pc:sldChg chg="addSp delSp modSp add mod ord">
        <pc:chgData name="naresh palem" userId="af89fcc1fa89fddd" providerId="LiveId" clId="{C71C53A9-921D-4911-8EF7-EAD27723A0BA}" dt="2023-04-22T06:54:23.780" v="12003"/>
        <pc:sldMkLst>
          <pc:docMk/>
          <pc:sldMk cId="721332592" sldId="326"/>
        </pc:sldMkLst>
        <pc:spChg chg="mod">
          <ac:chgData name="naresh palem" userId="af89fcc1fa89fddd" providerId="LiveId" clId="{C71C53A9-921D-4911-8EF7-EAD27723A0BA}" dt="2023-04-22T06:47:05.484" v="11951" actId="20577"/>
          <ac:spMkLst>
            <pc:docMk/>
            <pc:sldMk cId="721332592" sldId="326"/>
            <ac:spMk id="2" creationId="{B77BD088-FD2C-36CA-B13D-F170F2B1765B}"/>
          </ac:spMkLst>
        </pc:spChg>
        <pc:spChg chg="mod">
          <ac:chgData name="naresh palem" userId="af89fcc1fa89fddd" providerId="LiveId" clId="{C71C53A9-921D-4911-8EF7-EAD27723A0BA}" dt="2023-04-22T06:47:53.267" v="11958" actId="20577"/>
          <ac:spMkLst>
            <pc:docMk/>
            <pc:sldMk cId="721332592" sldId="326"/>
            <ac:spMk id="3" creationId="{1070905A-A910-C447-8702-28B67791F25B}"/>
          </ac:spMkLst>
        </pc:spChg>
        <pc:graphicFrameChg chg="del">
          <ac:chgData name="naresh palem" userId="af89fcc1fa89fddd" providerId="LiveId" clId="{C71C53A9-921D-4911-8EF7-EAD27723A0BA}" dt="2023-04-22T06:46:02.748" v="11917" actId="21"/>
          <ac:graphicFrameMkLst>
            <pc:docMk/>
            <pc:sldMk cId="721332592" sldId="326"/>
            <ac:graphicFrameMk id="15" creationId="{47765B29-4D39-D5E0-2EB7-488B3E7A38C5}"/>
          </ac:graphicFrameMkLst>
        </pc:graphicFrameChg>
        <pc:picChg chg="add mod">
          <ac:chgData name="naresh palem" userId="af89fcc1fa89fddd" providerId="LiveId" clId="{C71C53A9-921D-4911-8EF7-EAD27723A0BA}" dt="2023-04-22T06:48:05.713" v="11961" actId="14100"/>
          <ac:picMkLst>
            <pc:docMk/>
            <pc:sldMk cId="721332592" sldId="326"/>
            <ac:picMk id="5" creationId="{50D0922F-5CFC-2922-E850-914B8BFD328D}"/>
          </ac:picMkLst>
        </pc:picChg>
      </pc:sldChg>
      <pc:sldChg chg="modSp add mod ord">
        <pc:chgData name="naresh palem" userId="af89fcc1fa89fddd" providerId="LiveId" clId="{C71C53A9-921D-4911-8EF7-EAD27723A0BA}" dt="2023-04-22T07:57:36.200" v="13028" actId="20577"/>
        <pc:sldMkLst>
          <pc:docMk/>
          <pc:sldMk cId="890826363" sldId="327"/>
        </pc:sldMkLst>
        <pc:spChg chg="mod">
          <ac:chgData name="naresh palem" userId="af89fcc1fa89fddd" providerId="LiveId" clId="{C71C53A9-921D-4911-8EF7-EAD27723A0BA}" dt="2023-04-22T07:57:36.200" v="13028" actId="20577"/>
          <ac:spMkLst>
            <pc:docMk/>
            <pc:sldMk cId="890826363" sldId="327"/>
            <ac:spMk id="2" creationId="{A29DE7F2-E890-4744-88DD-A75F5E300513}"/>
          </ac:spMkLst>
        </pc:spChg>
        <pc:picChg chg="mod">
          <ac:chgData name="naresh palem" userId="af89fcc1fa89fddd" providerId="LiveId" clId="{C71C53A9-921D-4911-8EF7-EAD27723A0BA}" dt="2023-04-22T07:12:20.844" v="12880" actId="1076"/>
          <ac:picMkLst>
            <pc:docMk/>
            <pc:sldMk cId="890826363" sldId="327"/>
            <ac:picMk id="7" creationId="{A4CCED48-582B-43C4-94BC-03412703F2B8}"/>
          </ac:picMkLst>
        </pc:picChg>
      </pc:sldChg>
      <pc:sldChg chg="add">
        <pc:chgData name="naresh palem" userId="af89fcc1fa89fddd" providerId="LiveId" clId="{C71C53A9-921D-4911-8EF7-EAD27723A0BA}" dt="2023-04-22T07:57:19.585" v="13017" actId="2890"/>
        <pc:sldMkLst>
          <pc:docMk/>
          <pc:sldMk cId="1363834367" sldId="328"/>
        </pc:sldMkLst>
      </pc:sldChg>
    </pc:docChg>
  </pc:docChgLst>
</pc:chgInfo>
</file>

<file path=ppt/diagrams/_rels/data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image" Target="../media/image13.jpeg"/></Relationships>
</file>

<file path=ppt/diagrams/_rels/drawing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image" Target="../media/image1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3E03B9-ACF9-4FBD-AE67-6BB144145AA8}" type="doc">
      <dgm:prSet loTypeId="urn:microsoft.com/office/officeart/2005/8/layout/vList3" loCatId="list" qsTypeId="urn:microsoft.com/office/officeart/2005/8/quickstyle/simple1" qsCatId="simple" csTypeId="urn:microsoft.com/office/officeart/2005/8/colors/accent1_2" csCatId="accent1" phldr="1"/>
      <dgm:spPr/>
    </dgm:pt>
    <dgm:pt modelId="{527F51CA-3EE6-4B18-821E-371E0BD434A4}">
      <dgm:prSet phldrT="[Text]" custT="1"/>
      <dgm:spPr>
        <a:solidFill>
          <a:schemeClr val="bg1">
            <a:alpha val="51000"/>
          </a:schemeClr>
        </a:solidFill>
      </dgm:spPr>
      <dgm:t>
        <a:bodyPr/>
        <a:lstStyle/>
        <a:p>
          <a:r>
            <a:rPr lang="en-IN" sz="1800" dirty="0">
              <a:solidFill>
                <a:schemeClr val="tx1"/>
              </a:solidFill>
            </a:rPr>
            <a:t>Before data cleaning</a:t>
          </a:r>
        </a:p>
      </dgm:t>
    </dgm:pt>
    <dgm:pt modelId="{1D79D51A-94E2-4AA7-B8DE-FAB3ABE310CC}" type="parTrans" cxnId="{5AAE39C1-FAFF-4F3C-BA19-63BAC7D107AB}">
      <dgm:prSet/>
      <dgm:spPr/>
      <dgm:t>
        <a:bodyPr/>
        <a:lstStyle/>
        <a:p>
          <a:endParaRPr lang="en-IN"/>
        </a:p>
      </dgm:t>
    </dgm:pt>
    <dgm:pt modelId="{927A2236-BCC3-42EE-BB78-B1E463B2D8F3}" type="sibTrans" cxnId="{5AAE39C1-FAFF-4F3C-BA19-63BAC7D107AB}">
      <dgm:prSet/>
      <dgm:spPr/>
      <dgm:t>
        <a:bodyPr/>
        <a:lstStyle/>
        <a:p>
          <a:endParaRPr lang="en-IN"/>
        </a:p>
      </dgm:t>
    </dgm:pt>
    <dgm:pt modelId="{3387E42A-1106-4029-9930-58BAD3D91676}">
      <dgm:prSet phldrT="[Text]" custT="1"/>
      <dgm:spPr>
        <a:solidFill>
          <a:schemeClr val="bg1">
            <a:alpha val="51000"/>
          </a:schemeClr>
        </a:solidFill>
      </dgm:spPr>
      <dgm:t>
        <a:bodyPr/>
        <a:lstStyle/>
        <a:p>
          <a:r>
            <a:rPr lang="en-IN" sz="1800" dirty="0">
              <a:solidFill>
                <a:schemeClr val="tx1"/>
              </a:solidFill>
            </a:rPr>
            <a:t>After data cleaning</a:t>
          </a:r>
        </a:p>
      </dgm:t>
    </dgm:pt>
    <dgm:pt modelId="{43E1715C-3BD5-438E-B01E-1B6DBEBCE6A2}" type="parTrans" cxnId="{E4BC92DC-0E17-4288-995F-6374609709B5}">
      <dgm:prSet/>
      <dgm:spPr/>
      <dgm:t>
        <a:bodyPr/>
        <a:lstStyle/>
        <a:p>
          <a:endParaRPr lang="en-IN"/>
        </a:p>
      </dgm:t>
    </dgm:pt>
    <dgm:pt modelId="{BA01238A-59B1-4825-BE7A-7D23270AA50B}" type="sibTrans" cxnId="{E4BC92DC-0E17-4288-995F-6374609709B5}">
      <dgm:prSet/>
      <dgm:spPr/>
      <dgm:t>
        <a:bodyPr/>
        <a:lstStyle/>
        <a:p>
          <a:endParaRPr lang="en-IN"/>
        </a:p>
      </dgm:t>
    </dgm:pt>
    <dgm:pt modelId="{D533EB2E-8478-457A-B7B0-55986608D674}" type="pres">
      <dgm:prSet presAssocID="{B13E03B9-ACF9-4FBD-AE67-6BB144145AA8}" presName="linearFlow" presStyleCnt="0">
        <dgm:presLayoutVars>
          <dgm:dir/>
          <dgm:resizeHandles val="exact"/>
        </dgm:presLayoutVars>
      </dgm:prSet>
      <dgm:spPr/>
    </dgm:pt>
    <dgm:pt modelId="{86988BCE-03BE-45AB-8D90-12947565262B}" type="pres">
      <dgm:prSet presAssocID="{527F51CA-3EE6-4B18-821E-371E0BD434A4}" presName="composite" presStyleCnt="0"/>
      <dgm:spPr/>
    </dgm:pt>
    <dgm:pt modelId="{5E84BCFC-B9B8-47E3-8041-DF3BE1A4B71E}" type="pres">
      <dgm:prSet presAssocID="{527F51CA-3EE6-4B18-821E-371E0BD434A4}"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0DFC0704-F295-4466-8ECB-5625DE8DD3D0}" type="pres">
      <dgm:prSet presAssocID="{527F51CA-3EE6-4B18-821E-371E0BD434A4}" presName="txShp" presStyleLbl="node1" presStyleIdx="0" presStyleCnt="2">
        <dgm:presLayoutVars>
          <dgm:bulletEnabled val="1"/>
        </dgm:presLayoutVars>
      </dgm:prSet>
      <dgm:spPr/>
    </dgm:pt>
    <dgm:pt modelId="{70B58CE6-4BFD-473E-A45D-520BC9F3DF55}" type="pres">
      <dgm:prSet presAssocID="{927A2236-BCC3-42EE-BB78-B1E463B2D8F3}" presName="spacing" presStyleCnt="0"/>
      <dgm:spPr/>
    </dgm:pt>
    <dgm:pt modelId="{01499813-1F22-436A-8329-1388BC8B5026}" type="pres">
      <dgm:prSet presAssocID="{3387E42A-1106-4029-9930-58BAD3D91676}" presName="composite" presStyleCnt="0"/>
      <dgm:spPr/>
    </dgm:pt>
    <dgm:pt modelId="{FD389F69-8263-4CB7-8253-522ED2A8B4E4}" type="pres">
      <dgm:prSet presAssocID="{3387E42A-1106-4029-9930-58BAD3D91676}" presName="imgShp" presStyleLbl="fgImgPlace1" presStyleIdx="1" presStyleCnt="2"/>
      <dgm:spPr>
        <a:blipFill>
          <a:blip xmlns:r="http://schemas.openxmlformats.org/officeDocument/2006/relationships" r:embed="rId2"/>
          <a:srcRect/>
          <a:stretch>
            <a:fillRect l="-45000" r="-45000"/>
          </a:stretch>
        </a:blipFill>
      </dgm:spPr>
    </dgm:pt>
    <dgm:pt modelId="{827D733E-AD14-4D56-9D22-2681E7E05CD6}" type="pres">
      <dgm:prSet presAssocID="{3387E42A-1106-4029-9930-58BAD3D91676}" presName="txShp" presStyleLbl="node1" presStyleIdx="1" presStyleCnt="2">
        <dgm:presLayoutVars>
          <dgm:bulletEnabled val="1"/>
        </dgm:presLayoutVars>
      </dgm:prSet>
      <dgm:spPr/>
    </dgm:pt>
  </dgm:ptLst>
  <dgm:cxnLst>
    <dgm:cxn modelId="{D6265679-0647-4D87-A4CF-69E6B54F0E36}" type="presOf" srcId="{3387E42A-1106-4029-9930-58BAD3D91676}" destId="{827D733E-AD14-4D56-9D22-2681E7E05CD6}" srcOrd="0" destOrd="0" presId="urn:microsoft.com/office/officeart/2005/8/layout/vList3"/>
    <dgm:cxn modelId="{FB02FF8B-ADA8-4292-AC3E-EFB47DB945F4}" type="presOf" srcId="{B13E03B9-ACF9-4FBD-AE67-6BB144145AA8}" destId="{D533EB2E-8478-457A-B7B0-55986608D674}" srcOrd="0" destOrd="0" presId="urn:microsoft.com/office/officeart/2005/8/layout/vList3"/>
    <dgm:cxn modelId="{848BF1B2-527B-4BD6-91D9-7DBD24840E7E}" type="presOf" srcId="{527F51CA-3EE6-4B18-821E-371E0BD434A4}" destId="{0DFC0704-F295-4466-8ECB-5625DE8DD3D0}" srcOrd="0" destOrd="0" presId="urn:microsoft.com/office/officeart/2005/8/layout/vList3"/>
    <dgm:cxn modelId="{5AAE39C1-FAFF-4F3C-BA19-63BAC7D107AB}" srcId="{B13E03B9-ACF9-4FBD-AE67-6BB144145AA8}" destId="{527F51CA-3EE6-4B18-821E-371E0BD434A4}" srcOrd="0" destOrd="0" parTransId="{1D79D51A-94E2-4AA7-B8DE-FAB3ABE310CC}" sibTransId="{927A2236-BCC3-42EE-BB78-B1E463B2D8F3}"/>
    <dgm:cxn modelId="{E4BC92DC-0E17-4288-995F-6374609709B5}" srcId="{B13E03B9-ACF9-4FBD-AE67-6BB144145AA8}" destId="{3387E42A-1106-4029-9930-58BAD3D91676}" srcOrd="1" destOrd="0" parTransId="{43E1715C-3BD5-438E-B01E-1B6DBEBCE6A2}" sibTransId="{BA01238A-59B1-4825-BE7A-7D23270AA50B}"/>
    <dgm:cxn modelId="{37CCA7DD-0A34-4474-AFC4-AA2EB0235CC4}" type="presParOf" srcId="{D533EB2E-8478-457A-B7B0-55986608D674}" destId="{86988BCE-03BE-45AB-8D90-12947565262B}" srcOrd="0" destOrd="0" presId="urn:microsoft.com/office/officeart/2005/8/layout/vList3"/>
    <dgm:cxn modelId="{83997C19-0888-468A-8D40-96A4CD98E798}" type="presParOf" srcId="{86988BCE-03BE-45AB-8D90-12947565262B}" destId="{5E84BCFC-B9B8-47E3-8041-DF3BE1A4B71E}" srcOrd="0" destOrd="0" presId="urn:microsoft.com/office/officeart/2005/8/layout/vList3"/>
    <dgm:cxn modelId="{88D1607F-645F-4D4B-B4C7-97286EFE625E}" type="presParOf" srcId="{86988BCE-03BE-45AB-8D90-12947565262B}" destId="{0DFC0704-F295-4466-8ECB-5625DE8DD3D0}" srcOrd="1" destOrd="0" presId="urn:microsoft.com/office/officeart/2005/8/layout/vList3"/>
    <dgm:cxn modelId="{F5C886EF-035E-491B-A49F-2E68427BF8F9}" type="presParOf" srcId="{D533EB2E-8478-457A-B7B0-55986608D674}" destId="{70B58CE6-4BFD-473E-A45D-520BC9F3DF55}" srcOrd="1" destOrd="0" presId="urn:microsoft.com/office/officeart/2005/8/layout/vList3"/>
    <dgm:cxn modelId="{807A861B-FB34-4BE0-B808-9073F7FE3700}" type="presParOf" srcId="{D533EB2E-8478-457A-B7B0-55986608D674}" destId="{01499813-1F22-436A-8329-1388BC8B5026}" srcOrd="2" destOrd="0" presId="urn:microsoft.com/office/officeart/2005/8/layout/vList3"/>
    <dgm:cxn modelId="{D9A6218B-40CA-4930-AEEF-E729057734D2}" type="presParOf" srcId="{01499813-1F22-436A-8329-1388BC8B5026}" destId="{FD389F69-8263-4CB7-8253-522ED2A8B4E4}" srcOrd="0" destOrd="0" presId="urn:microsoft.com/office/officeart/2005/8/layout/vList3"/>
    <dgm:cxn modelId="{ACE24C70-CC99-43EB-9988-F57E19ADA532}" type="presParOf" srcId="{01499813-1F22-436A-8329-1388BC8B5026}" destId="{827D733E-AD14-4D56-9D22-2681E7E05CD6}"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FC0704-F295-4466-8ECB-5625DE8DD3D0}">
      <dsp:nvSpPr>
        <dsp:cNvPr id="0" name=""/>
        <dsp:cNvSpPr/>
      </dsp:nvSpPr>
      <dsp:spPr>
        <a:xfrm rot="10800000">
          <a:off x="1045380" y="152"/>
          <a:ext cx="3600764" cy="553684"/>
        </a:xfrm>
        <a:prstGeom prst="homePlate">
          <a:avLst/>
        </a:prstGeom>
        <a:solidFill>
          <a:schemeClr val="bg1">
            <a:alpha val="51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160"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tx1"/>
              </a:solidFill>
            </a:rPr>
            <a:t>Before data cleaning</a:t>
          </a:r>
        </a:p>
      </dsp:txBody>
      <dsp:txXfrm rot="10800000">
        <a:off x="1183801" y="152"/>
        <a:ext cx="3462343" cy="553684"/>
      </dsp:txXfrm>
    </dsp:sp>
    <dsp:sp modelId="{5E84BCFC-B9B8-47E3-8041-DF3BE1A4B71E}">
      <dsp:nvSpPr>
        <dsp:cNvPr id="0" name=""/>
        <dsp:cNvSpPr/>
      </dsp:nvSpPr>
      <dsp:spPr>
        <a:xfrm>
          <a:off x="768538" y="152"/>
          <a:ext cx="553684" cy="55368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27D733E-AD14-4D56-9D22-2681E7E05CD6}">
      <dsp:nvSpPr>
        <dsp:cNvPr id="0" name=""/>
        <dsp:cNvSpPr/>
      </dsp:nvSpPr>
      <dsp:spPr>
        <a:xfrm rot="10800000">
          <a:off x="1045380" y="692258"/>
          <a:ext cx="3600764" cy="553684"/>
        </a:xfrm>
        <a:prstGeom prst="homePlate">
          <a:avLst/>
        </a:prstGeom>
        <a:solidFill>
          <a:schemeClr val="bg1">
            <a:alpha val="51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160" tIns="68580" rIns="128016"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tx1"/>
              </a:solidFill>
            </a:rPr>
            <a:t>After data cleaning</a:t>
          </a:r>
        </a:p>
      </dsp:txBody>
      <dsp:txXfrm rot="10800000">
        <a:off x="1183801" y="692258"/>
        <a:ext cx="3462343" cy="553684"/>
      </dsp:txXfrm>
    </dsp:sp>
    <dsp:sp modelId="{FD389F69-8263-4CB7-8253-522ED2A8B4E4}">
      <dsp:nvSpPr>
        <dsp:cNvPr id="0" name=""/>
        <dsp:cNvSpPr/>
      </dsp:nvSpPr>
      <dsp:spPr>
        <a:xfrm>
          <a:off x="768538" y="692258"/>
          <a:ext cx="553684" cy="553684"/>
        </a:xfrm>
        <a:prstGeom prst="ellipse">
          <a:avLst/>
        </a:prstGeom>
        <a:blipFill>
          <a:blip xmlns:r="http://schemas.openxmlformats.org/officeDocument/2006/relationships" r:embed="rId2"/>
          <a:srcRect/>
          <a:stretch>
            <a:fillRect l="-45000" r="-4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3031A82-4A00-4794-A488-59AC186D7CF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1C85656-A361-4B32-99B1-66591145F7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14AEED-FF0D-4512-BD5F-9F077F06D9A7}" type="datetimeFigureOut">
              <a:rPr lang="en-US" smtClean="0"/>
              <a:t>5/16/2023</a:t>
            </a:fld>
            <a:endParaRPr lang="en-US" dirty="0"/>
          </a:p>
        </p:txBody>
      </p:sp>
      <p:sp>
        <p:nvSpPr>
          <p:cNvPr id="4" name="Footer Placeholder 3">
            <a:extLst>
              <a:ext uri="{FF2B5EF4-FFF2-40B4-BE49-F238E27FC236}">
                <a16:creationId xmlns:a16="http://schemas.microsoft.com/office/drawing/2014/main" id="{C51AFD4F-E871-421C-96C6-CCFAA872CB3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FE0EF6-A335-4727-9E75-458707395EE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7C8AB8-F519-4C44-A217-B2548CA6E52D}" type="slidenum">
              <a:rPr lang="en-US" smtClean="0"/>
              <a:t>‹#›</a:t>
            </a:fld>
            <a:endParaRPr lang="en-US" dirty="0"/>
          </a:p>
        </p:txBody>
      </p:sp>
    </p:spTree>
    <p:extLst>
      <p:ext uri="{BB962C8B-B14F-4D97-AF65-F5344CB8AC3E}">
        <p14:creationId xmlns:p14="http://schemas.microsoft.com/office/powerpoint/2010/main" val="281640957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jpg>
</file>

<file path=ppt/media/image12.png>
</file>

<file path=ppt/media/image13.jpeg>
</file>

<file path=ppt/media/image14.png>
</file>

<file path=ppt/media/image15.png>
</file>

<file path=ppt/media/image16.png>
</file>

<file path=ppt/media/image17.png>
</file>

<file path=ppt/media/image18.jpg>
</file>

<file path=ppt/media/image19.png>
</file>

<file path=ppt/media/image2.jp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jpeg>
</file>

<file path=ppt/media/image32.png>
</file>

<file path=ppt/media/image33.png>
</file>

<file path=ppt/media/image34.jpeg>
</file>

<file path=ppt/media/image35.jpeg>
</file>

<file path=ppt/media/image4.jpeg>
</file>

<file path=ppt/media/image5.jpe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AF9B45-E22A-4A9C-91D5-81685A72A6FA}" type="datetimeFigureOut">
              <a:rPr lang="en-US" smtClean="0"/>
              <a:t>5/16/2023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03549-A82F-409E-AD53-534267A0E10B}" type="slidenum">
              <a:rPr lang="en-US" smtClean="0"/>
              <a:t>‹#›</a:t>
            </a:fld>
            <a:endParaRPr lang="en-US" dirty="0"/>
          </a:p>
        </p:txBody>
      </p:sp>
    </p:spTree>
    <p:extLst>
      <p:ext uri="{BB962C8B-B14F-4D97-AF65-F5344CB8AC3E}">
        <p14:creationId xmlns:p14="http://schemas.microsoft.com/office/powerpoint/2010/main" val="408664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5</a:t>
            </a:fld>
            <a:endParaRPr lang="en-US" dirty="0"/>
          </a:p>
        </p:txBody>
      </p:sp>
    </p:spTree>
    <p:extLst>
      <p:ext uri="{BB962C8B-B14F-4D97-AF65-F5344CB8AC3E}">
        <p14:creationId xmlns:p14="http://schemas.microsoft.com/office/powerpoint/2010/main" val="3717086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03549-A82F-409E-AD53-534267A0E10B}" type="slidenum">
              <a:rPr lang="en-US" smtClean="0"/>
              <a:t>29</a:t>
            </a:fld>
            <a:endParaRPr lang="en-US" dirty="0"/>
          </a:p>
        </p:txBody>
      </p:sp>
    </p:spTree>
    <p:extLst>
      <p:ext uri="{BB962C8B-B14F-4D97-AF65-F5344CB8AC3E}">
        <p14:creationId xmlns:p14="http://schemas.microsoft.com/office/powerpoint/2010/main" val="3345341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379641C-8260-44A4-9F71-E216C07A38B4}"/>
              </a:ext>
            </a:extLst>
          </p:cNvPr>
          <p:cNvSpPr>
            <a:spLocks noGrp="1"/>
          </p:cNvSpPr>
          <p:nvPr>
            <p:ph type="pic" sz="quarter" idx="14"/>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416742 h 6858000"/>
              <a:gd name="connsiteX5" fmla="*/ 9142476 w 12188952"/>
              <a:gd name="connsiteY5" fmla="*/ 4416742 h 6858000"/>
              <a:gd name="connsiteX6" fmla="*/ 9142476 w 12188952"/>
              <a:gd name="connsiteY6" fmla="*/ 4188142 h 6858000"/>
              <a:gd name="connsiteX7" fmla="*/ 0 w 12188952"/>
              <a:gd name="connsiteY7" fmla="*/ 41881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416742"/>
                </a:lnTo>
                <a:lnTo>
                  <a:pt x="9142476" y="4416742"/>
                </a:lnTo>
                <a:lnTo>
                  <a:pt x="9142476" y="4188142"/>
                </a:lnTo>
                <a:lnTo>
                  <a:pt x="0" y="4188142"/>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838200" y="4636008"/>
            <a:ext cx="9144000" cy="1107959"/>
          </a:xfrm>
        </p:spPr>
        <p:txBody>
          <a:bodyPr anchor="b" anchorCtr="0"/>
          <a:lstStyle>
            <a:lvl1pPr algn="l">
              <a:defRPr sz="6000">
                <a:solidFill>
                  <a:schemeClr val="bg1"/>
                </a:solidFill>
              </a:defRPr>
            </a:lvl1pPr>
          </a:lstStyle>
          <a:p>
            <a:r>
              <a:rPr lang="en-US" dirty="0"/>
              <a:t>CLICK TO EDIT TITLE</a:t>
            </a:r>
          </a:p>
        </p:txBody>
      </p:sp>
      <p:sp>
        <p:nvSpPr>
          <p:cNvPr id="12" name="Text Placeholder 11">
            <a:extLst>
              <a:ext uri="{FF2B5EF4-FFF2-40B4-BE49-F238E27FC236}">
                <a16:creationId xmlns:a16="http://schemas.microsoft.com/office/drawing/2014/main" id="{779D466B-640E-419A-8701-FA39B12DD959}"/>
              </a:ext>
            </a:extLst>
          </p:cNvPr>
          <p:cNvSpPr>
            <a:spLocks noGrp="1"/>
          </p:cNvSpPr>
          <p:nvPr>
            <p:ph type="body" sz="quarter" idx="13" hasCustomPrompt="1"/>
          </p:nvPr>
        </p:nvSpPr>
        <p:spPr>
          <a:xfrm>
            <a:off x="841248" y="5742432"/>
            <a:ext cx="7953375" cy="457200"/>
          </a:xfrm>
        </p:spPr>
        <p:txBody>
          <a:bodyPr>
            <a:noAutofit/>
          </a:bodyPr>
          <a:lstStyle>
            <a:lvl1pPr marL="0" indent="0">
              <a:buNone/>
              <a:defRPr sz="1800">
                <a:solidFill>
                  <a:schemeClr val="bg1"/>
                </a:solidFill>
                <a:latin typeface="+mn-lt"/>
              </a:defRPr>
            </a:lvl1pPr>
            <a:lvl2pPr marL="457200" indent="0">
              <a:buNone/>
              <a:defRPr sz="2400">
                <a:solidFill>
                  <a:schemeClr val="bg1"/>
                </a:solidFill>
                <a:latin typeface="+mn-lt"/>
              </a:defRPr>
            </a:lvl2pPr>
            <a:lvl3pPr marL="914400" indent="0">
              <a:buNone/>
              <a:defRPr sz="2400">
                <a:solidFill>
                  <a:schemeClr val="bg1"/>
                </a:solidFill>
                <a:latin typeface="+mn-lt"/>
              </a:defRPr>
            </a:lvl3pPr>
            <a:lvl4pPr marL="1371600" indent="0">
              <a:buNone/>
              <a:defRPr sz="2400">
                <a:solidFill>
                  <a:schemeClr val="bg1"/>
                </a:solidFill>
                <a:latin typeface="+mn-lt"/>
              </a:defRPr>
            </a:lvl4pPr>
            <a:lvl5pPr marL="1828800" indent="0">
              <a:buNone/>
              <a:defRPr sz="2400">
                <a:solidFill>
                  <a:schemeClr val="bg1"/>
                </a:solidFill>
                <a:latin typeface="+mn-lt"/>
              </a:defRPr>
            </a:lvl5pPr>
          </a:lstStyle>
          <a:p>
            <a:pPr lvl="0"/>
            <a:r>
              <a:rPr lang="en-US" dirty="0"/>
              <a:t>Click to edit text</a:t>
            </a:r>
          </a:p>
        </p:txBody>
      </p:sp>
      <p:sp>
        <p:nvSpPr>
          <p:cNvPr id="17" name="Rectangle 16">
            <a:extLst>
              <a:ext uri="{FF2B5EF4-FFF2-40B4-BE49-F238E27FC236}">
                <a16:creationId xmlns:a16="http://schemas.microsoft.com/office/drawing/2014/main" id="{80659D50-D55F-4F3D-8F15-5B1F1F2B4B96}"/>
              </a:ext>
              <a:ext uri="{C183D7F6-B498-43B3-948B-1728B52AA6E4}">
                <adec:decorative xmlns:adec="http://schemas.microsoft.com/office/drawing/2017/decorative" val="1"/>
              </a:ext>
            </a:extLst>
          </p:cNvPr>
          <p:cNvSpPr/>
          <p:nvPr userDrawn="1"/>
        </p:nvSpPr>
        <p:spPr>
          <a:xfrm>
            <a:off x="0" y="4188142"/>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B2621B9-2641-4DA3-B7D6-D577C25CF2E9}"/>
              </a:ext>
            </a:extLst>
          </p:cNvPr>
          <p:cNvSpPr>
            <a:spLocks noGrp="1"/>
          </p:cNvSpPr>
          <p:nvPr>
            <p:ph type="pic" sz="quarter" idx="34"/>
          </p:nvPr>
        </p:nvSpPr>
        <p:spPr>
          <a:xfrm>
            <a:off x="1524" y="0"/>
            <a:ext cx="12188952" cy="6858000"/>
          </a:xfrm>
          <a:custGeom>
            <a:avLst/>
            <a:gdLst>
              <a:gd name="connsiteX0" fmla="*/ 1030351 w 12188952"/>
              <a:gd name="connsiteY0" fmla="*/ 3231845 h 6858000"/>
              <a:gd name="connsiteX1" fmla="*/ 1030351 w 12188952"/>
              <a:gd name="connsiteY1" fmla="*/ 3460445 h 6858000"/>
              <a:gd name="connsiteX2" fmla="*/ 11122333 w 12188952"/>
              <a:gd name="connsiteY2" fmla="*/ 3460445 h 6858000"/>
              <a:gd name="connsiteX3" fmla="*/ 11122333 w 12188952"/>
              <a:gd name="connsiteY3" fmla="*/ 32318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30351" y="3231845"/>
                </a:moveTo>
                <a:lnTo>
                  <a:pt x="1030351" y="3460445"/>
                </a:lnTo>
                <a:lnTo>
                  <a:pt x="11122333" y="3460445"/>
                </a:lnTo>
                <a:lnTo>
                  <a:pt x="11122333" y="32318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069848" y="2121408"/>
            <a:ext cx="2560320" cy="914400"/>
          </a:xfrm>
          <a:prstGeom prst="rect">
            <a:avLst/>
          </a:prstGeom>
          <a:noFill/>
        </p:spPr>
        <p:txBody>
          <a:bodyPr anchor="b">
            <a:noAutofit/>
          </a:bodyPr>
          <a:lstStyle>
            <a:lvl1pPr marL="0" indent="0" algn="ctr">
              <a:spcBef>
                <a:spcPts val="0"/>
              </a:spcBef>
              <a:spcAft>
                <a:spcPts val="0"/>
              </a:spcAft>
              <a:buNone/>
              <a:defRPr sz="6000">
                <a:ln w="15875">
                  <a:solidFill>
                    <a:schemeClr val="bg1">
                      <a:lumMod val="85000"/>
                    </a:schemeClr>
                  </a:solidFill>
                </a:ln>
                <a:no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00600" y="2121408"/>
            <a:ext cx="2560320"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31351" y="2121408"/>
            <a:ext cx="2592505" cy="914400"/>
          </a:xfrm>
          <a:prstGeom prst="rect">
            <a:avLst/>
          </a:prstGeom>
          <a:noFill/>
        </p:spPr>
        <p:txBody>
          <a:bodyPr vert="horz" lIns="0" tIns="0" rIns="0" bIns="0" rtlCol="0" anchor="b">
            <a:noAutofit/>
          </a:bodyPr>
          <a:lstStyle>
            <a:lvl1pPr marL="0" indent="0" algn="ctr">
              <a:spcBef>
                <a:spcPts val="0"/>
              </a:spcBef>
              <a:spcAft>
                <a:spcPts val="0"/>
              </a:spcAft>
              <a:buNone/>
              <a:defRPr lang="en-ZA" sz="6000" dirty="0">
                <a:ln w="15875">
                  <a:solidFill>
                    <a:schemeClr val="bg1">
                      <a:lumMod val="85000"/>
                    </a:schemeClr>
                  </a:solidFill>
                </a:ln>
                <a:no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069848"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00600"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8531352" y="3730752"/>
            <a:ext cx="2560320" cy="118872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9" name="Rectangle 18">
            <a:extLst>
              <a:ext uri="{FF2B5EF4-FFF2-40B4-BE49-F238E27FC236}">
                <a16:creationId xmlns:a16="http://schemas.microsoft.com/office/drawing/2014/main" id="{825807F6-AD25-4B86-8D5C-5DBE4B0D304E}"/>
              </a:ext>
              <a:ext uri="{C183D7F6-B498-43B3-948B-1728B52AA6E4}">
                <adec:decorative xmlns:adec="http://schemas.microsoft.com/office/drawing/2017/decorative" val="1"/>
              </a:ext>
            </a:extLst>
          </p:cNvPr>
          <p:cNvSpPr/>
          <p:nvPr userDrawn="1"/>
        </p:nvSpPr>
        <p:spPr>
          <a:xfrm>
            <a:off x="1031875" y="3231845"/>
            <a:ext cx="1009198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9461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7A6EC474-5258-4E26-A871-01200EC78559}"/>
              </a:ext>
            </a:extLst>
          </p:cNvPr>
          <p:cNvSpPr>
            <a:spLocks noGrp="1"/>
          </p:cNvSpPr>
          <p:nvPr>
            <p:ph type="pic" sz="quarter" idx="13"/>
          </p:nvPr>
        </p:nvSpPr>
        <p:spPr>
          <a:xfrm>
            <a:off x="1524" y="0"/>
            <a:ext cx="12188952" cy="6858000"/>
          </a:xfrm>
          <a:custGeom>
            <a:avLst/>
            <a:gdLst>
              <a:gd name="connsiteX0" fmla="*/ 2816352 w 12188952"/>
              <a:gd name="connsiteY0" fmla="*/ 1690688 h 6858000"/>
              <a:gd name="connsiteX1" fmla="*/ 2816352 w 12188952"/>
              <a:gd name="connsiteY1" fmla="*/ 5576888 h 6858000"/>
              <a:gd name="connsiteX2" fmla="*/ 3044952 w 12188952"/>
              <a:gd name="connsiteY2" fmla="*/ 5576888 h 6858000"/>
              <a:gd name="connsiteX3" fmla="*/ 3044952 w 12188952"/>
              <a:gd name="connsiteY3" fmla="*/ 169068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2816352" y="1690688"/>
                </a:moveTo>
                <a:lnTo>
                  <a:pt x="2816352" y="5576888"/>
                </a:lnTo>
                <a:lnTo>
                  <a:pt x="3044952" y="5576888"/>
                </a:lnTo>
                <a:lnTo>
                  <a:pt x="3044952" y="169068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1" name="Text Placeholder 6">
            <a:extLst>
              <a:ext uri="{FF2B5EF4-FFF2-40B4-BE49-F238E27FC236}">
                <a16:creationId xmlns:a16="http://schemas.microsoft.com/office/drawing/2014/main" id="{4F54F31D-9C5E-4286-8D0E-6318D6D19D1E}"/>
              </a:ext>
            </a:extLst>
          </p:cNvPr>
          <p:cNvSpPr>
            <a:spLocks noGrp="1"/>
          </p:cNvSpPr>
          <p:nvPr>
            <p:ph type="body" sz="quarter" idx="25"/>
          </p:nvPr>
        </p:nvSpPr>
        <p:spPr>
          <a:xfrm>
            <a:off x="3048000" y="1690688"/>
            <a:ext cx="9144000" cy="3886200"/>
          </a:xfrm>
          <a:solidFill>
            <a:schemeClr val="bg1">
              <a:alpha val="93000"/>
            </a:schemeClr>
          </a:solidFill>
        </p:spPr>
        <p:txBody>
          <a:bodyPr lIns="411480" tIns="566928" rIns="4937760" bIns="3063240" anchor="b">
            <a:noAutofit/>
          </a:bodyPr>
          <a:lstStyle>
            <a:lvl1pPr marL="0" indent="0">
              <a:buNone/>
              <a:defRPr sz="1800" cap="all" baseline="0">
                <a:solidFill>
                  <a:schemeClr val="accent1"/>
                </a:solidFill>
                <a:latin typeface="+mj-lt"/>
              </a:defRPr>
            </a:lvl1pPr>
          </a:lstStyle>
          <a:p>
            <a:pPr lvl="0"/>
            <a:r>
              <a:rPr lang="en-US"/>
              <a:t>Click to edit Master text styles</a:t>
            </a:r>
          </a:p>
        </p:txBody>
      </p:sp>
      <p:sp>
        <p:nvSpPr>
          <p:cNvPr id="2" name="Title 1">
            <a:extLst>
              <a:ext uri="{FF2B5EF4-FFF2-40B4-BE49-F238E27FC236}">
                <a16:creationId xmlns:a16="http://schemas.microsoft.com/office/drawing/2014/main" id="{FE9E034D-C1DD-48C0-BB6B-FDC6F8EBA558}"/>
              </a:ext>
            </a:extLst>
          </p:cNvPr>
          <p:cNvSpPr>
            <a:spLocks noGrp="1"/>
          </p:cNvSpPr>
          <p:nvPr>
            <p:ph type="title" hasCustomPrompt="1"/>
          </p:nvPr>
        </p:nvSpPr>
        <p:spPr>
          <a:xfrm>
            <a:off x="3383280" y="365125"/>
            <a:ext cx="7894320" cy="1325563"/>
          </a:xfrm>
        </p:spPr>
        <p:txBody>
          <a:bodyPr/>
          <a:lstStyle>
            <a:lvl1pPr algn="l">
              <a:defRPr>
                <a:solidFill>
                  <a:schemeClr val="bg1"/>
                </a:solidFill>
              </a:defRPr>
            </a:lvl1pPr>
          </a:lstStyle>
          <a:p>
            <a:r>
              <a:rPr lang="en-US" dirty="0"/>
              <a:t>CLICK TO EDIT TITLE</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3392488"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7629525" y="1919288"/>
            <a:ext cx="3657600" cy="640080"/>
          </a:xfrm>
        </p:spPr>
        <p:txBody>
          <a:bodyPr anchor="b">
            <a:normAutofit/>
          </a:bodyPr>
          <a:lstStyle>
            <a:lvl1pPr marL="0" indent="0">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7629525" y="2686050"/>
            <a:ext cx="3657600" cy="2743200"/>
          </a:xfrm>
        </p:spPr>
        <p:txBody>
          <a:bodyPr>
            <a:normAutofit/>
          </a:bodyPr>
          <a:lstStyle>
            <a:lvl1pPr marL="0" indent="0">
              <a:lnSpc>
                <a:spcPts val="2000"/>
              </a:lnSpc>
              <a:spcBef>
                <a:spcPts val="0"/>
              </a:spcBef>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BANK LOAN CASE STUDY</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5" name="Rectangle 14">
            <a:extLst>
              <a:ext uri="{FF2B5EF4-FFF2-40B4-BE49-F238E27FC236}">
                <a16:creationId xmlns:a16="http://schemas.microsoft.com/office/drawing/2014/main" id="{F0D2B628-14C7-401D-8451-24C64BCF3CCA}"/>
              </a:ext>
              <a:ext uri="{C183D7F6-B498-43B3-948B-1728B52AA6E4}">
                <adec:decorative xmlns:adec="http://schemas.microsoft.com/office/drawing/2017/decorative" val="1"/>
              </a:ext>
            </a:extLst>
          </p:cNvPr>
          <p:cNvSpPr/>
          <p:nvPr userDrawn="1"/>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746981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owth">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121B4B07-1B80-41CF-89AC-82A7628C9D74}"/>
              </a:ext>
            </a:extLst>
          </p:cNvPr>
          <p:cNvSpPr>
            <a:spLocks noGrp="1"/>
          </p:cNvSpPr>
          <p:nvPr>
            <p:ph type="pic" sz="quarter" idx="13"/>
          </p:nvPr>
        </p:nvSpPr>
        <p:spPr>
          <a:xfrm>
            <a:off x="1524" y="0"/>
            <a:ext cx="12188952" cy="6858000"/>
          </a:xfrm>
          <a:custGeom>
            <a:avLst/>
            <a:gdLst>
              <a:gd name="connsiteX0" fmla="*/ 7789164 w 12188952"/>
              <a:gd name="connsiteY0" fmla="*/ 2468880 h 6858000"/>
              <a:gd name="connsiteX1" fmla="*/ 7789164 w 12188952"/>
              <a:gd name="connsiteY1" fmla="*/ 2697480 h 6858000"/>
              <a:gd name="connsiteX2" fmla="*/ 10715244 w 12188952"/>
              <a:gd name="connsiteY2" fmla="*/ 2697480 h 6858000"/>
              <a:gd name="connsiteX3" fmla="*/ 10715244 w 12188952"/>
              <a:gd name="connsiteY3" fmla="*/ 2468880 h 6858000"/>
              <a:gd name="connsiteX4" fmla="*/ 4634484 w 12188952"/>
              <a:gd name="connsiteY4" fmla="*/ 2468880 h 6858000"/>
              <a:gd name="connsiteX5" fmla="*/ 4634484 w 12188952"/>
              <a:gd name="connsiteY5" fmla="*/ 2697480 h 6858000"/>
              <a:gd name="connsiteX6" fmla="*/ 7560564 w 12188952"/>
              <a:gd name="connsiteY6" fmla="*/ 2697480 h 6858000"/>
              <a:gd name="connsiteX7" fmla="*/ 7560564 w 12188952"/>
              <a:gd name="connsiteY7" fmla="*/ 2468880 h 6858000"/>
              <a:gd name="connsiteX8" fmla="*/ 1443228 w 12188952"/>
              <a:gd name="connsiteY8" fmla="*/ 2468880 h 6858000"/>
              <a:gd name="connsiteX9" fmla="*/ 1443228 w 12188952"/>
              <a:gd name="connsiteY9" fmla="*/ 2697480 h 6858000"/>
              <a:gd name="connsiteX10" fmla="*/ 4369308 w 12188952"/>
              <a:gd name="connsiteY10" fmla="*/ 2697480 h 6858000"/>
              <a:gd name="connsiteX11" fmla="*/ 4369308 w 12188952"/>
              <a:gd name="connsiteY11" fmla="*/ 2468880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468880"/>
                </a:moveTo>
                <a:lnTo>
                  <a:pt x="7789164" y="2697480"/>
                </a:lnTo>
                <a:lnTo>
                  <a:pt x="10715244" y="2697480"/>
                </a:lnTo>
                <a:lnTo>
                  <a:pt x="10715244" y="2468880"/>
                </a:lnTo>
                <a:close/>
                <a:moveTo>
                  <a:pt x="4634484" y="2468880"/>
                </a:moveTo>
                <a:lnTo>
                  <a:pt x="4634484" y="2697480"/>
                </a:lnTo>
                <a:lnTo>
                  <a:pt x="7560564" y="2697480"/>
                </a:lnTo>
                <a:lnTo>
                  <a:pt x="7560564" y="2468880"/>
                </a:lnTo>
                <a:close/>
                <a:moveTo>
                  <a:pt x="1443228" y="2468880"/>
                </a:moveTo>
                <a:lnTo>
                  <a:pt x="1443228" y="2697480"/>
                </a:lnTo>
                <a:lnTo>
                  <a:pt x="4369308" y="2697480"/>
                </a:lnTo>
                <a:lnTo>
                  <a:pt x="4369308" y="2468880"/>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4" name="Text Placeholder 3">
            <a:extLst>
              <a:ext uri="{FF2B5EF4-FFF2-40B4-BE49-F238E27FC236}">
                <a16:creationId xmlns:a16="http://schemas.microsoft.com/office/drawing/2014/main" id="{38840922-E552-4901-81AD-E458DA6BF7FE}"/>
              </a:ext>
            </a:extLst>
          </p:cNvPr>
          <p:cNvSpPr>
            <a:spLocks noGrp="1"/>
          </p:cNvSpPr>
          <p:nvPr>
            <p:ph type="body" sz="quarter" idx="39" hasCustomPrompt="1"/>
          </p:nvPr>
        </p:nvSpPr>
        <p:spPr>
          <a:xfrm>
            <a:off x="1066800" y="1525143"/>
            <a:ext cx="10058400" cy="548640"/>
          </a:xfrm>
        </p:spPr>
        <p:txBody>
          <a:bodyPr>
            <a:noAutofit/>
          </a:bodyPr>
          <a:lstStyle>
            <a:lvl1pPr marL="0" indent="0" algn="ctr">
              <a:buNone/>
              <a:defRPr sz="2000">
                <a:solidFill>
                  <a:schemeClr val="bg1"/>
                </a:solidFill>
                <a:latin typeface="+mj-lt"/>
              </a:defRPr>
            </a:lvl1pPr>
            <a:lvl2pPr marL="457200" indent="0" algn="ctr">
              <a:buNone/>
              <a:defRPr sz="2400">
                <a:latin typeface="+mj-lt"/>
              </a:defRPr>
            </a:lvl2pPr>
            <a:lvl3pPr marL="914400" indent="0" algn="ctr">
              <a:buNone/>
              <a:defRPr sz="2400">
                <a:latin typeface="+mj-lt"/>
              </a:defRPr>
            </a:lvl3pPr>
            <a:lvl4pPr marL="1371600" indent="0" algn="ctr">
              <a:buNone/>
              <a:defRPr sz="2400">
                <a:latin typeface="+mj-lt"/>
              </a:defRPr>
            </a:lvl4pPr>
            <a:lvl5pPr marL="1828800" indent="0" algn="ctr">
              <a:buNone/>
              <a:defRPr sz="2400">
                <a:latin typeface="+mj-lt"/>
              </a:defRPr>
            </a:lvl5pPr>
          </a:lstStyle>
          <a:p>
            <a:pPr lvl="0"/>
            <a:r>
              <a:rPr lang="en-US" dirty="0"/>
              <a:t>Click to edit subtitle</a:t>
            </a:r>
          </a:p>
        </p:txBody>
      </p:sp>
      <p:sp>
        <p:nvSpPr>
          <p:cNvPr id="17" name="Date Placeholder 6">
            <a:extLst>
              <a:ext uri="{FF2B5EF4-FFF2-40B4-BE49-F238E27FC236}">
                <a16:creationId xmlns:a16="http://schemas.microsoft.com/office/drawing/2014/main" id="{5DC05003-DC7F-4DC2-9902-F09425302D88}"/>
              </a:ext>
            </a:extLst>
          </p:cNvPr>
          <p:cNvSpPr>
            <a:spLocks noGrp="1"/>
          </p:cNvSpPr>
          <p:nvPr>
            <p:ph type="dt" sz="half" idx="40"/>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16" name="Text Placeholder 8">
            <a:extLst>
              <a:ext uri="{FF2B5EF4-FFF2-40B4-BE49-F238E27FC236}">
                <a16:creationId xmlns:a16="http://schemas.microsoft.com/office/drawing/2014/main" id="{7E5DD934-36C9-4200-9B07-20B7B5F9B9D3}"/>
              </a:ext>
            </a:extLst>
          </p:cNvPr>
          <p:cNvSpPr>
            <a:spLocks noGrp="1"/>
          </p:cNvSpPr>
          <p:nvPr>
            <p:ph type="body" sz="quarter" idx="41" hasCustomPrompt="1"/>
          </p:nvPr>
        </p:nvSpPr>
        <p:spPr>
          <a:xfrm>
            <a:off x="1444752" y="2697480"/>
            <a:ext cx="2926080" cy="2504064"/>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8" name="Text Placeholder 8">
            <a:extLst>
              <a:ext uri="{FF2B5EF4-FFF2-40B4-BE49-F238E27FC236}">
                <a16:creationId xmlns:a16="http://schemas.microsoft.com/office/drawing/2014/main" id="{6131369D-6688-434C-89C0-00892AA26C87}"/>
              </a:ext>
            </a:extLst>
          </p:cNvPr>
          <p:cNvSpPr>
            <a:spLocks noGrp="1"/>
          </p:cNvSpPr>
          <p:nvPr>
            <p:ph type="body" sz="quarter" idx="42" hasCustomPrompt="1"/>
          </p:nvPr>
        </p:nvSpPr>
        <p:spPr>
          <a:xfrm>
            <a:off x="463600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9" name="Text Placeholder 8">
            <a:extLst>
              <a:ext uri="{FF2B5EF4-FFF2-40B4-BE49-F238E27FC236}">
                <a16:creationId xmlns:a16="http://schemas.microsoft.com/office/drawing/2014/main" id="{255864CA-BF08-4C2C-88EB-589BDFBE27B3}"/>
              </a:ext>
            </a:extLst>
          </p:cNvPr>
          <p:cNvSpPr>
            <a:spLocks noGrp="1"/>
          </p:cNvSpPr>
          <p:nvPr>
            <p:ph type="body" sz="quarter" idx="43" hasCustomPrompt="1"/>
          </p:nvPr>
        </p:nvSpPr>
        <p:spPr>
          <a:xfrm>
            <a:off x="7790688" y="2697587"/>
            <a:ext cx="2926080" cy="2505345"/>
          </a:xfrm>
          <a:solidFill>
            <a:schemeClr val="bg1">
              <a:alpha val="90000"/>
            </a:schemeClr>
          </a:solidFill>
        </p:spPr>
        <p:txBody>
          <a:bodyPr tIns="502920">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29" name="Rectangle 28">
            <a:extLst>
              <a:ext uri="{FF2B5EF4-FFF2-40B4-BE49-F238E27FC236}">
                <a16:creationId xmlns:a16="http://schemas.microsoft.com/office/drawing/2014/main" id="{9B0287FA-646A-4E57-8C1A-1931B75F19B1}"/>
              </a:ext>
              <a:ext uri="{C183D7F6-B498-43B3-948B-1728B52AA6E4}">
                <adec:decorative xmlns:adec="http://schemas.microsoft.com/office/drawing/2017/decorative" val="1"/>
              </a:ext>
            </a:extLst>
          </p:cNvPr>
          <p:cNvSpPr/>
          <p:nvPr userDrawn="1"/>
        </p:nvSpPr>
        <p:spPr>
          <a:xfrm>
            <a:off x="463600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3ED43C36-F674-49C6-8542-3721B150B182}"/>
              </a:ext>
              <a:ext uri="{C183D7F6-B498-43B3-948B-1728B52AA6E4}">
                <adec:decorative xmlns:adec="http://schemas.microsoft.com/office/drawing/2017/decorative" val="1"/>
              </a:ext>
            </a:extLst>
          </p:cNvPr>
          <p:cNvSpPr/>
          <p:nvPr userDrawn="1"/>
        </p:nvSpPr>
        <p:spPr>
          <a:xfrm>
            <a:off x="7790688"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CCF3302-2960-44AC-A88C-4C281751163B}"/>
              </a:ext>
              <a:ext uri="{C183D7F6-B498-43B3-948B-1728B52AA6E4}">
                <adec:decorative xmlns:adec="http://schemas.microsoft.com/office/drawing/2017/decorative" val="1"/>
              </a:ext>
            </a:extLst>
          </p:cNvPr>
          <p:cNvSpPr/>
          <p:nvPr userDrawn="1"/>
        </p:nvSpPr>
        <p:spPr>
          <a:xfrm>
            <a:off x="1444752" y="2468880"/>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584448"/>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Tree>
    <p:extLst>
      <p:ext uri="{BB962C8B-B14F-4D97-AF65-F5344CB8AC3E}">
        <p14:creationId xmlns:p14="http://schemas.microsoft.com/office/powerpoint/2010/main" val="309957838"/>
      </p:ext>
    </p:extLst>
  </p:cSld>
  <p:clrMapOvr>
    <a:masterClrMapping/>
  </p:clrMapOvr>
  <p:extLst>
    <p:ext uri="{DCECCB84-F9BA-43D5-87BE-67443E8EF086}">
      <p15:sldGuideLst xmlns:p15="http://schemas.microsoft.com/office/powerpoint/2012/main">
        <p15:guide id="1" orient="horz" pos="76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15" name="Text Placeholder 5">
            <a:extLst>
              <a:ext uri="{FF2B5EF4-FFF2-40B4-BE49-F238E27FC236}">
                <a16:creationId xmlns:a16="http://schemas.microsoft.com/office/drawing/2014/main" id="{5487709A-3CB5-4242-9D31-5DAC5D0494A9}"/>
              </a:ext>
            </a:extLst>
          </p:cNvPr>
          <p:cNvSpPr>
            <a:spLocks noGrp="1"/>
          </p:cNvSpPr>
          <p:nvPr>
            <p:ph type="body" sz="quarter" idx="12" hasCustomPrompt="1"/>
          </p:nvPr>
        </p:nvSpPr>
        <p:spPr>
          <a:xfrm>
            <a:off x="5109000" y="2130552"/>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6" name="Text Placeholder 5">
            <a:extLst>
              <a:ext uri="{FF2B5EF4-FFF2-40B4-BE49-F238E27FC236}">
                <a16:creationId xmlns:a16="http://schemas.microsoft.com/office/drawing/2014/main" id="{D81AA656-0DD9-4717-8FC2-4C8C03D0634D}"/>
              </a:ext>
            </a:extLst>
          </p:cNvPr>
          <p:cNvSpPr>
            <a:spLocks noGrp="1"/>
          </p:cNvSpPr>
          <p:nvPr>
            <p:ph type="body" sz="quarter" idx="13" hasCustomPrompt="1"/>
          </p:nvPr>
        </p:nvSpPr>
        <p:spPr>
          <a:xfrm>
            <a:off x="5109000" y="5184648"/>
            <a:ext cx="2011680" cy="274320"/>
          </a:xfrm>
        </p:spPr>
        <p:txBody>
          <a:bodyPr/>
          <a:lstStyle>
            <a:lvl1pPr marL="0" indent="0" algn="ctr">
              <a:buFont typeface="Arial" panose="020B0604020202020204" pitchFamily="34" charset="0"/>
              <a:buNone/>
              <a:defRPr sz="1400">
                <a:solidFill>
                  <a:schemeClr val="tx1"/>
                </a:solidFill>
                <a:latin typeface="+mj-lt"/>
              </a:defRPr>
            </a:lvl1pPr>
          </a:lstStyle>
          <a:p>
            <a:pPr lvl="0"/>
            <a:r>
              <a:rPr lang="en-US" dirty="0"/>
              <a:t>Quadrant Title</a:t>
            </a:r>
          </a:p>
        </p:txBody>
      </p:sp>
      <p:sp>
        <p:nvSpPr>
          <p:cNvPr id="17" name="Text Placeholder 5">
            <a:extLst>
              <a:ext uri="{FF2B5EF4-FFF2-40B4-BE49-F238E27FC236}">
                <a16:creationId xmlns:a16="http://schemas.microsoft.com/office/drawing/2014/main" id="{970652C9-A2DF-48D4-9530-B3F495F7A401}"/>
              </a:ext>
            </a:extLst>
          </p:cNvPr>
          <p:cNvSpPr>
            <a:spLocks noGrp="1"/>
          </p:cNvSpPr>
          <p:nvPr>
            <p:ph type="body" sz="quarter" idx="14" hasCustomPrompt="1"/>
          </p:nvPr>
        </p:nvSpPr>
        <p:spPr>
          <a:xfrm>
            <a:off x="841248" y="3273552"/>
            <a:ext cx="2011680" cy="274320"/>
          </a:xfrm>
        </p:spPr>
        <p:txBody>
          <a:bodyPr/>
          <a:lstStyle>
            <a:lvl1pPr marL="0" indent="0" algn="l">
              <a:buFont typeface="Arial" panose="020B0604020202020204" pitchFamily="34" charset="0"/>
              <a:buNone/>
              <a:defRPr sz="1400">
                <a:solidFill>
                  <a:schemeClr val="tx1"/>
                </a:solidFill>
                <a:latin typeface="+mj-lt"/>
              </a:defRPr>
            </a:lvl1pPr>
          </a:lstStyle>
          <a:p>
            <a:pPr lvl="0"/>
            <a:r>
              <a:rPr lang="en-US" dirty="0"/>
              <a:t>Quadrant Title</a:t>
            </a:r>
          </a:p>
        </p:txBody>
      </p:sp>
      <p:sp>
        <p:nvSpPr>
          <p:cNvPr id="18" name="Text Placeholder 5">
            <a:extLst>
              <a:ext uri="{FF2B5EF4-FFF2-40B4-BE49-F238E27FC236}">
                <a16:creationId xmlns:a16="http://schemas.microsoft.com/office/drawing/2014/main" id="{FBD279E7-C7DE-4501-9F36-BA9F05FFFF5C}"/>
              </a:ext>
            </a:extLst>
          </p:cNvPr>
          <p:cNvSpPr>
            <a:spLocks noGrp="1"/>
          </p:cNvSpPr>
          <p:nvPr>
            <p:ph type="body" sz="quarter" idx="15" hasCustomPrompt="1"/>
          </p:nvPr>
        </p:nvSpPr>
        <p:spPr>
          <a:xfrm>
            <a:off x="9345168" y="3273552"/>
            <a:ext cx="2011680" cy="274320"/>
          </a:xfrm>
        </p:spPr>
        <p:txBody>
          <a:bodyPr/>
          <a:lstStyle>
            <a:lvl1pPr marL="0" indent="0" algn="r">
              <a:buFont typeface="Arial" panose="020B0604020202020204" pitchFamily="34" charset="0"/>
              <a:buNone/>
              <a:defRPr sz="1400">
                <a:solidFill>
                  <a:schemeClr val="tx1"/>
                </a:solidFill>
                <a:latin typeface="+mj-lt"/>
              </a:defRPr>
            </a:lvl1pPr>
          </a:lstStyle>
          <a:p>
            <a:pPr lvl="0"/>
            <a:r>
              <a:rPr lang="en-US" dirty="0"/>
              <a:t>Quadrant Title</a:t>
            </a:r>
          </a:p>
        </p:txBody>
      </p:sp>
      <p:cxnSp>
        <p:nvCxnSpPr>
          <p:cNvPr id="19" name="Straight Connector 18">
            <a:extLst>
              <a:ext uri="{FF2B5EF4-FFF2-40B4-BE49-F238E27FC236}">
                <a16:creationId xmlns:a16="http://schemas.microsoft.com/office/drawing/2014/main" id="{514BA6D1-4FDE-40E9-9F24-4719889A55F7}"/>
              </a:ext>
            </a:extLst>
          </p:cNvPr>
          <p:cNvCxnSpPr>
            <a:cxnSpLocks/>
          </p:cNvCxnSpPr>
          <p:nvPr userDrawn="1"/>
        </p:nvCxnSpPr>
        <p:spPr>
          <a:xfrm>
            <a:off x="929640" y="3631616"/>
            <a:ext cx="10332720" cy="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1A3B553-82A9-403C-B8D4-D8C8A4A395B7}"/>
              </a:ext>
            </a:extLst>
          </p:cNvPr>
          <p:cNvCxnSpPr>
            <a:cxnSpLocks/>
          </p:cNvCxnSpPr>
          <p:nvPr userDrawn="1"/>
        </p:nvCxnSpPr>
        <p:spPr>
          <a:xfrm>
            <a:off x="6096000" y="2473690"/>
            <a:ext cx="0" cy="2560320"/>
          </a:xfrm>
          <a:prstGeom prst="line">
            <a:avLst/>
          </a:prstGeom>
          <a:ln w="635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Date Placeholder 4">
            <a:extLst>
              <a:ext uri="{FF2B5EF4-FFF2-40B4-BE49-F238E27FC236}">
                <a16:creationId xmlns:a16="http://schemas.microsoft.com/office/drawing/2014/main" id="{25C7676A-1D83-4D31-9C74-59C46F152534}"/>
              </a:ext>
            </a:extLst>
          </p:cNvPr>
          <p:cNvSpPr>
            <a:spLocks noGrp="1"/>
          </p:cNvSpPr>
          <p:nvPr>
            <p:ph type="dt" sz="half" idx="16"/>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Tree>
    <p:extLst>
      <p:ext uri="{BB962C8B-B14F-4D97-AF65-F5344CB8AC3E}">
        <p14:creationId xmlns:p14="http://schemas.microsoft.com/office/powerpoint/2010/main" val="4879019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933902"/>
            <a:ext cx="5157787"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933902"/>
            <a:ext cx="5183188" cy="567697"/>
          </a:xfrm>
        </p:spPr>
        <p:txBody>
          <a:bodyPr anchor="b"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ADF6BB91-26DF-45B2-B1D3-508C39F349CD}"/>
              </a:ext>
            </a:extLst>
          </p:cNvPr>
          <p:cNvSpPr>
            <a:spLocks noGrp="1"/>
          </p:cNvSpPr>
          <p:nvPr>
            <p:ph type="body" sz="quarter" idx="13" hasCustomPrompt="1"/>
          </p:nvPr>
        </p:nvSpPr>
        <p:spPr>
          <a:xfrm>
            <a:off x="836613" y="1482296"/>
            <a:ext cx="8321040" cy="365125"/>
          </a:xfrm>
        </p:spPr>
        <p:txBody>
          <a:bodyPr>
            <a:noAutofit/>
          </a:bodyPr>
          <a:lstStyle>
            <a:lvl1pPr marL="0" indent="0">
              <a:buNone/>
              <a:defRPr sz="2000">
                <a:latin typeface="+mj-lt"/>
              </a:defRPr>
            </a:lvl1pPr>
            <a:lvl2pPr marL="457200" indent="0">
              <a:buNone/>
              <a:defRPr sz="2000">
                <a:latin typeface="+mj-lt"/>
              </a:defRPr>
            </a:lvl2pPr>
            <a:lvl3pPr marL="914400" indent="0">
              <a:buNone/>
              <a:defRPr sz="2000">
                <a:latin typeface="+mj-lt"/>
              </a:defRPr>
            </a:lvl3pPr>
            <a:lvl4pPr marL="1371600" indent="0">
              <a:buNone/>
              <a:defRPr sz="2000">
                <a:latin typeface="+mj-lt"/>
              </a:defRPr>
            </a:lvl4pPr>
            <a:lvl5pPr marL="1828800" indent="0">
              <a:buNone/>
              <a:defRPr sz="2000">
                <a:latin typeface="+mj-lt"/>
              </a:defRPr>
            </a:lvl5pPr>
          </a:lstStyle>
          <a:p>
            <a:pPr lvl="0"/>
            <a:r>
              <a:rPr lang="en-US" dirty="0"/>
              <a:t>Click to edit subtitle</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65000"/>
                    <a:lumOff val="35000"/>
                  </a:schemeClr>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65000"/>
                    <a:lumOff val="35000"/>
                  </a:schemeClr>
                </a:solidFill>
              </a:defRPr>
            </a:lvl1pPr>
          </a:lstStyle>
          <a:p>
            <a:fld id="{19B51A1E-902D-48AF-9020-955120F399B6}" type="slidenum">
              <a:rPr lang="en-ZA" smtClean="0"/>
              <a:pPr/>
              <a:t>‹#›</a:t>
            </a:fld>
            <a:endParaRPr lang="en-ZA" dirty="0"/>
          </a:p>
        </p:txBody>
      </p:sp>
      <p:sp>
        <p:nvSpPr>
          <p:cNvPr id="38" name="Text Placeholder 10">
            <a:extLst>
              <a:ext uri="{FF2B5EF4-FFF2-40B4-BE49-F238E27FC236}">
                <a16:creationId xmlns:a16="http://schemas.microsoft.com/office/drawing/2014/main" id="{51F6740D-79A8-4846-A90A-F1FF9BBDD00D}"/>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93E06E79-FBB7-4594-8FC7-631D174541D7}"/>
              </a:ext>
            </a:extLst>
          </p:cNvPr>
          <p:cNvSpPr>
            <a:spLocks noGrp="1"/>
          </p:cNvSpPr>
          <p:nvPr>
            <p:ph type="body" sz="quarter" idx="34" hasCustomPrompt="1"/>
          </p:nvPr>
        </p:nvSpPr>
        <p:spPr>
          <a:xfrm>
            <a:off x="19659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5B6D7F47-7406-4B82-8180-F3AD59BC6561}"/>
              </a:ext>
            </a:extLst>
          </p:cNvPr>
          <p:cNvSpPr>
            <a:spLocks noGrp="1"/>
          </p:cNvSpPr>
          <p:nvPr>
            <p:ph type="body" sz="quarter" idx="35" hasCustomPrompt="1"/>
          </p:nvPr>
        </p:nvSpPr>
        <p:spPr>
          <a:xfrm>
            <a:off x="27538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5B79AE07-3E86-4374-9F86-8B70E8158AB1}"/>
              </a:ext>
            </a:extLst>
          </p:cNvPr>
          <p:cNvSpPr>
            <a:spLocks noGrp="1"/>
          </p:cNvSpPr>
          <p:nvPr>
            <p:ph type="body" sz="quarter" idx="36" hasCustomPrompt="1"/>
          </p:nvPr>
        </p:nvSpPr>
        <p:spPr>
          <a:xfrm>
            <a:off x="35418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939686F-A239-4AFE-AF56-38497CCD7491}"/>
              </a:ext>
            </a:extLst>
          </p:cNvPr>
          <p:cNvSpPr>
            <a:spLocks noGrp="1"/>
          </p:cNvSpPr>
          <p:nvPr>
            <p:ph type="body" sz="quarter" idx="37" hasCustomPrompt="1"/>
          </p:nvPr>
        </p:nvSpPr>
        <p:spPr>
          <a:xfrm>
            <a:off x="43297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A634BB4E-B10D-4761-A0B8-EBC734EC96DD}"/>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44" name="Text Placeholder 10">
            <a:extLst>
              <a:ext uri="{FF2B5EF4-FFF2-40B4-BE49-F238E27FC236}">
                <a16:creationId xmlns:a16="http://schemas.microsoft.com/office/drawing/2014/main" id="{869255BD-A63E-4BFC-9D2A-E5EABC1DCD81}"/>
              </a:ext>
            </a:extLst>
          </p:cNvPr>
          <p:cNvSpPr>
            <a:spLocks noGrp="1"/>
          </p:cNvSpPr>
          <p:nvPr>
            <p:ph type="body" sz="quarter" idx="39" hasCustomPrompt="1"/>
          </p:nvPr>
        </p:nvSpPr>
        <p:spPr>
          <a:xfrm>
            <a:off x="51176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31C27FFA-6FA2-4F90-9543-8AE7E5B90E48}"/>
              </a:ext>
            </a:extLst>
          </p:cNvPr>
          <p:cNvSpPr>
            <a:spLocks noGrp="1"/>
          </p:cNvSpPr>
          <p:nvPr>
            <p:ph type="body" sz="quarter" idx="40" hasCustomPrompt="1"/>
          </p:nvPr>
        </p:nvSpPr>
        <p:spPr>
          <a:xfrm>
            <a:off x="59055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DAA9F46A-F074-488E-91DA-AAC5D23406E1}"/>
              </a:ext>
            </a:extLst>
          </p:cNvPr>
          <p:cNvSpPr>
            <a:spLocks noGrp="1"/>
          </p:cNvSpPr>
          <p:nvPr>
            <p:ph type="body" sz="quarter" idx="41" hasCustomPrompt="1"/>
          </p:nvPr>
        </p:nvSpPr>
        <p:spPr>
          <a:xfrm>
            <a:off x="669348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24F6FE0C-DA66-4BE4-B1CB-AE552497A035}"/>
              </a:ext>
            </a:extLst>
          </p:cNvPr>
          <p:cNvSpPr>
            <a:spLocks noGrp="1"/>
          </p:cNvSpPr>
          <p:nvPr>
            <p:ph type="body" sz="quarter" idx="42" hasCustomPrompt="1"/>
          </p:nvPr>
        </p:nvSpPr>
        <p:spPr>
          <a:xfrm>
            <a:off x="905724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E02CB3CF-9E17-4C7C-913F-21EFADB96CBD}"/>
              </a:ext>
            </a:extLst>
          </p:cNvPr>
          <p:cNvSpPr>
            <a:spLocks noGrp="1"/>
          </p:cNvSpPr>
          <p:nvPr>
            <p:ph type="body" sz="quarter" idx="43" hasCustomPrompt="1"/>
          </p:nvPr>
        </p:nvSpPr>
        <p:spPr>
          <a:xfrm>
            <a:off x="748140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D3AC456D-7AB5-4BB9-8F76-B607929996B1}"/>
              </a:ext>
            </a:extLst>
          </p:cNvPr>
          <p:cNvSpPr>
            <a:spLocks noGrp="1"/>
          </p:cNvSpPr>
          <p:nvPr>
            <p:ph type="body" sz="quarter" idx="44" hasCustomPrompt="1"/>
          </p:nvPr>
        </p:nvSpPr>
        <p:spPr>
          <a:xfrm>
            <a:off x="826932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C5E41A6A-28FF-4A75-BA52-2FA05EE92EC7}"/>
              </a:ext>
            </a:extLst>
          </p:cNvPr>
          <p:cNvSpPr>
            <a:spLocks noGrp="1"/>
          </p:cNvSpPr>
          <p:nvPr>
            <p:ph type="body" sz="quarter" idx="45" hasCustomPrompt="1"/>
          </p:nvPr>
        </p:nvSpPr>
        <p:spPr>
          <a:xfrm>
            <a:off x="9845160"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7A1FCD8B-8332-4362-80BA-3DBB4442605C}"/>
              </a:ext>
            </a:extLst>
          </p:cNvPr>
          <p:cNvSpPr>
            <a:spLocks noGrp="1"/>
          </p:cNvSpPr>
          <p:nvPr>
            <p:ph type="body" sz="quarter" idx="46" hasCustomPrompt="1"/>
          </p:nvPr>
        </p:nvSpPr>
        <p:spPr>
          <a:xfrm>
            <a:off x="10633085" y="35703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F2B53D10-BB76-4138-AAB8-844DCD895BDE}"/>
              </a:ext>
            </a:extLst>
          </p:cNvPr>
          <p:cNvSpPr>
            <a:spLocks noGrp="1"/>
          </p:cNvSpPr>
          <p:nvPr>
            <p:ph type="body" sz="quarter" idx="47" hasCustomPrompt="1"/>
          </p:nvPr>
        </p:nvSpPr>
        <p:spPr>
          <a:xfrm>
            <a:off x="196991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A14739AB-36C4-4467-BA10-CEA1DF2894EF}"/>
              </a:ext>
            </a:extLst>
          </p:cNvPr>
          <p:cNvSpPr>
            <a:spLocks noGrp="1"/>
          </p:cNvSpPr>
          <p:nvPr>
            <p:ph type="body" sz="quarter" idx="48" hasCustomPrompt="1"/>
          </p:nvPr>
        </p:nvSpPr>
        <p:spPr>
          <a:xfrm>
            <a:off x="275760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024E2A82-D649-44D9-BAA0-65A603E113BB}"/>
              </a:ext>
            </a:extLst>
          </p:cNvPr>
          <p:cNvSpPr>
            <a:spLocks noGrp="1"/>
          </p:cNvSpPr>
          <p:nvPr>
            <p:ph type="body" sz="quarter" idx="49" hasCustomPrompt="1"/>
          </p:nvPr>
        </p:nvSpPr>
        <p:spPr>
          <a:xfrm>
            <a:off x="3545289"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5E9DBCF1-3DA9-4975-9B75-DEFC550B69C1}"/>
              </a:ext>
            </a:extLst>
          </p:cNvPr>
          <p:cNvSpPr>
            <a:spLocks noGrp="1"/>
          </p:cNvSpPr>
          <p:nvPr>
            <p:ph type="body" sz="quarter" idx="50" hasCustomPrompt="1"/>
          </p:nvPr>
        </p:nvSpPr>
        <p:spPr>
          <a:xfrm>
            <a:off x="4332976"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D04D2E9-E8EB-43F6-9734-AE8BEED8D892}"/>
              </a:ext>
            </a:extLst>
          </p:cNvPr>
          <p:cNvSpPr>
            <a:spLocks noGrp="1"/>
          </p:cNvSpPr>
          <p:nvPr>
            <p:ph type="body" sz="quarter" idx="51" hasCustomPrompt="1"/>
          </p:nvPr>
        </p:nvSpPr>
        <p:spPr>
          <a:xfrm>
            <a:off x="5120663"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DCAF80E4-457C-461E-9E59-6EA9934B8F5F}"/>
              </a:ext>
            </a:extLst>
          </p:cNvPr>
          <p:cNvSpPr>
            <a:spLocks noGrp="1"/>
          </p:cNvSpPr>
          <p:nvPr>
            <p:ph type="body" sz="quarter" idx="52" hasCustomPrompt="1"/>
          </p:nvPr>
        </p:nvSpPr>
        <p:spPr>
          <a:xfrm>
            <a:off x="5908350"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8A2813EA-E62D-4E2E-A97F-38974F23C88E}"/>
              </a:ext>
            </a:extLst>
          </p:cNvPr>
          <p:cNvSpPr>
            <a:spLocks noGrp="1"/>
          </p:cNvSpPr>
          <p:nvPr>
            <p:ph type="body" sz="quarter" idx="53" hasCustomPrompt="1"/>
          </p:nvPr>
        </p:nvSpPr>
        <p:spPr>
          <a:xfrm>
            <a:off x="6696037"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0A4E7225-8A60-45A3-ACE7-2D6D1EA3306D}"/>
              </a:ext>
            </a:extLst>
          </p:cNvPr>
          <p:cNvSpPr>
            <a:spLocks noGrp="1"/>
          </p:cNvSpPr>
          <p:nvPr>
            <p:ph type="body" sz="quarter" idx="54" hasCustomPrompt="1"/>
          </p:nvPr>
        </p:nvSpPr>
        <p:spPr>
          <a:xfrm>
            <a:off x="9059098"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6DF9FE-80AE-43C3-B35A-B0B773A636E5}"/>
              </a:ext>
            </a:extLst>
          </p:cNvPr>
          <p:cNvSpPr>
            <a:spLocks noGrp="1"/>
          </p:cNvSpPr>
          <p:nvPr>
            <p:ph type="body" sz="quarter" idx="55" hasCustomPrompt="1"/>
          </p:nvPr>
        </p:nvSpPr>
        <p:spPr>
          <a:xfrm>
            <a:off x="7483724"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725DE269-1E5D-4437-B997-CCFE8800082F}"/>
              </a:ext>
            </a:extLst>
          </p:cNvPr>
          <p:cNvSpPr>
            <a:spLocks noGrp="1"/>
          </p:cNvSpPr>
          <p:nvPr>
            <p:ph type="body" sz="quarter" idx="56" hasCustomPrompt="1"/>
          </p:nvPr>
        </p:nvSpPr>
        <p:spPr>
          <a:xfrm>
            <a:off x="8271411"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EAE25BBD-7B98-417B-B9FC-B2DF70FAFDC0}"/>
              </a:ext>
            </a:extLst>
          </p:cNvPr>
          <p:cNvSpPr>
            <a:spLocks noGrp="1"/>
          </p:cNvSpPr>
          <p:nvPr>
            <p:ph type="body" sz="quarter" idx="57" hasCustomPrompt="1"/>
          </p:nvPr>
        </p:nvSpPr>
        <p:spPr>
          <a:xfrm>
            <a:off x="9846785"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0A4DF189-5583-4731-8F70-2578793E0244}"/>
              </a:ext>
            </a:extLst>
          </p:cNvPr>
          <p:cNvSpPr>
            <a:spLocks noGrp="1"/>
          </p:cNvSpPr>
          <p:nvPr>
            <p:ph type="body" sz="quarter" idx="58" hasCustomPrompt="1"/>
          </p:nvPr>
        </p:nvSpPr>
        <p:spPr>
          <a:xfrm>
            <a:off x="10634472" y="4357456"/>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5" name="Text Placeholder 3">
            <a:extLst>
              <a:ext uri="{FF2B5EF4-FFF2-40B4-BE49-F238E27FC236}">
                <a16:creationId xmlns:a16="http://schemas.microsoft.com/office/drawing/2014/main" id="{06405A2E-994F-49B5-ABCB-1CA1FCEB08C7}"/>
              </a:ext>
            </a:extLst>
          </p:cNvPr>
          <p:cNvSpPr>
            <a:spLocks noGrp="1"/>
          </p:cNvSpPr>
          <p:nvPr>
            <p:ph type="body" sz="quarter" idx="59" hasCustomPrompt="1"/>
          </p:nvPr>
        </p:nvSpPr>
        <p:spPr>
          <a:xfrm>
            <a:off x="5360987" y="2055840"/>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Date Placeholder 4">
            <a:extLst>
              <a:ext uri="{FF2B5EF4-FFF2-40B4-BE49-F238E27FC236}">
                <a16:creationId xmlns:a16="http://schemas.microsoft.com/office/drawing/2014/main" id="{33000A7A-B075-4FF0-8FCA-89256A1A66C8}"/>
              </a:ext>
            </a:extLst>
          </p:cNvPr>
          <p:cNvSpPr>
            <a:spLocks noGrp="1"/>
          </p:cNvSpPr>
          <p:nvPr>
            <p:ph type="dt" sz="half" idx="61"/>
          </p:nvPr>
        </p:nvSpPr>
        <p:spPr>
          <a:xfrm>
            <a:off x="838200" y="6356350"/>
            <a:ext cx="2743200" cy="365125"/>
          </a:xfrm>
        </p:spPr>
        <p:txBody>
          <a:bodyPr/>
          <a:lstStyle>
            <a:lvl1pPr>
              <a:defRPr>
                <a:solidFill>
                  <a:schemeClr val="tx1">
                    <a:lumMod val="65000"/>
                    <a:lumOff val="35000"/>
                  </a:schemeClr>
                </a:solidFill>
              </a:defRPr>
            </a:lvl1pPr>
          </a:lstStyle>
          <a:p>
            <a:r>
              <a:rPr lang="en-US"/>
              <a:t>7/14/20XX</a:t>
            </a:r>
            <a:endParaRPr lang="en-US" dirty="0"/>
          </a:p>
        </p:txBody>
      </p:sp>
      <p:sp>
        <p:nvSpPr>
          <p:cNvPr id="3" name="Rectangle 2">
            <a:extLst>
              <a:ext uri="{FF2B5EF4-FFF2-40B4-BE49-F238E27FC236}">
                <a16:creationId xmlns:a16="http://schemas.microsoft.com/office/drawing/2014/main" id="{57AB03C7-C423-4EA2-AC0C-C153413E216C}"/>
              </a:ext>
            </a:extLst>
          </p:cNvPr>
          <p:cNvSpPr/>
          <p:nvPr userDrawn="1"/>
        </p:nvSpPr>
        <p:spPr>
          <a:xfrm>
            <a:off x="929640" y="3943857"/>
            <a:ext cx="1033272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0281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3570229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28" name="Picture Placeholder 27">
            <a:extLst>
              <a:ext uri="{FF2B5EF4-FFF2-40B4-BE49-F238E27FC236}">
                <a16:creationId xmlns:a16="http://schemas.microsoft.com/office/drawing/2014/main" id="{8A4789F7-47F3-492F-8AE6-209A1044F3DD}"/>
              </a:ext>
            </a:extLst>
          </p:cNvPr>
          <p:cNvSpPr>
            <a:spLocks noGrp="1"/>
          </p:cNvSpPr>
          <p:nvPr>
            <p:ph type="pic" sz="quarter" idx="13"/>
          </p:nvPr>
        </p:nvSpPr>
        <p:spPr>
          <a:xfrm>
            <a:off x="914400" y="2047876"/>
            <a:ext cx="2103120" cy="2913793"/>
          </a:xfrm>
          <a:custGeom>
            <a:avLst/>
            <a:gdLst>
              <a:gd name="connsiteX0" fmla="*/ 0 w 2103120"/>
              <a:gd name="connsiteY0" fmla="*/ 0 h 2913793"/>
              <a:gd name="connsiteX1" fmla="*/ 2103120 w 2103120"/>
              <a:gd name="connsiteY1" fmla="*/ 0 h 2913793"/>
              <a:gd name="connsiteX2" fmla="*/ 2103120 w 2103120"/>
              <a:gd name="connsiteY2" fmla="*/ 2913793 h 2913793"/>
              <a:gd name="connsiteX3" fmla="*/ 0 w 2103120"/>
              <a:gd name="connsiteY3" fmla="*/ 2913793 h 2913793"/>
            </a:gdLst>
            <a:ahLst/>
            <a:cxnLst>
              <a:cxn ang="0">
                <a:pos x="connsiteX0" y="connsiteY0"/>
              </a:cxn>
              <a:cxn ang="0">
                <a:pos x="connsiteX1" y="connsiteY1"/>
              </a:cxn>
              <a:cxn ang="0">
                <a:pos x="connsiteX2" y="connsiteY2"/>
              </a:cxn>
              <a:cxn ang="0">
                <a:pos x="connsiteX3" y="connsiteY3"/>
              </a:cxn>
            </a:cxnLst>
            <a:rect l="l" t="t" r="r" b="b"/>
            <a:pathLst>
              <a:path w="2103120" h="2913793">
                <a:moveTo>
                  <a:pt x="0" y="0"/>
                </a:moveTo>
                <a:lnTo>
                  <a:pt x="2103120" y="0"/>
                </a:lnTo>
                <a:lnTo>
                  <a:pt x="2103120" y="2913793"/>
                </a:lnTo>
                <a:lnTo>
                  <a:pt x="0" y="2913793"/>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7" name="Picture Placeholder 26">
            <a:extLst>
              <a:ext uri="{FF2B5EF4-FFF2-40B4-BE49-F238E27FC236}">
                <a16:creationId xmlns:a16="http://schemas.microsoft.com/office/drawing/2014/main" id="{25A9EE92-C505-4777-B442-72C5A0BDCBF7}"/>
              </a:ext>
            </a:extLst>
          </p:cNvPr>
          <p:cNvSpPr>
            <a:spLocks noGrp="1"/>
          </p:cNvSpPr>
          <p:nvPr>
            <p:ph type="pic" sz="quarter" idx="16"/>
          </p:nvPr>
        </p:nvSpPr>
        <p:spPr>
          <a:xfrm>
            <a:off x="366776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2104 w 2103120"/>
              <a:gd name="connsiteY3" fmla="*/ 3017520 h 3017520"/>
              <a:gd name="connsiteX4" fmla="*/ 2102104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2104" y="3017520"/>
                </a:lnTo>
                <a:lnTo>
                  <a:pt x="2102104" y="2910625"/>
                </a:lnTo>
                <a:lnTo>
                  <a:pt x="0" y="2910625"/>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6" name="Picture Placeholder 25">
            <a:extLst>
              <a:ext uri="{FF2B5EF4-FFF2-40B4-BE49-F238E27FC236}">
                <a16:creationId xmlns:a16="http://schemas.microsoft.com/office/drawing/2014/main" id="{B98E2731-9AE8-4D4E-969E-814287EE84AB}"/>
              </a:ext>
            </a:extLst>
          </p:cNvPr>
          <p:cNvSpPr>
            <a:spLocks noGrp="1"/>
          </p:cNvSpPr>
          <p:nvPr>
            <p:ph type="pic" sz="quarter" idx="19"/>
          </p:nvPr>
        </p:nvSpPr>
        <p:spPr>
          <a:xfrm>
            <a:off x="642112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3017520 h 3017520"/>
              <a:gd name="connsiteX3" fmla="*/ 2100725 w 2103120"/>
              <a:gd name="connsiteY3" fmla="*/ 3017520 h 3017520"/>
              <a:gd name="connsiteX4" fmla="*/ 2100725 w 2103120"/>
              <a:gd name="connsiteY4" fmla="*/ 2910625 h 3017520"/>
              <a:gd name="connsiteX5" fmla="*/ 0 w 2103120"/>
              <a:gd name="connsiteY5" fmla="*/ 2910625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3017520"/>
                </a:lnTo>
                <a:lnTo>
                  <a:pt x="2100725" y="3017520"/>
                </a:lnTo>
                <a:lnTo>
                  <a:pt x="2100725" y="2910625"/>
                </a:lnTo>
                <a:lnTo>
                  <a:pt x="0" y="2910625"/>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5" name="Picture Placeholder 24">
            <a:extLst>
              <a:ext uri="{FF2B5EF4-FFF2-40B4-BE49-F238E27FC236}">
                <a16:creationId xmlns:a16="http://schemas.microsoft.com/office/drawing/2014/main" id="{ACF06764-EDD6-4592-AF7B-7BF92AF387F7}"/>
              </a:ext>
            </a:extLst>
          </p:cNvPr>
          <p:cNvSpPr>
            <a:spLocks noGrp="1"/>
          </p:cNvSpPr>
          <p:nvPr>
            <p:ph type="pic" sz="quarter" idx="22"/>
          </p:nvPr>
        </p:nvSpPr>
        <p:spPr>
          <a:xfrm>
            <a:off x="9174480" y="2047875"/>
            <a:ext cx="2103120" cy="3017520"/>
          </a:xfrm>
          <a:custGeom>
            <a:avLst/>
            <a:gdLst>
              <a:gd name="connsiteX0" fmla="*/ 0 w 2103120"/>
              <a:gd name="connsiteY0" fmla="*/ 0 h 3017520"/>
              <a:gd name="connsiteX1" fmla="*/ 2103120 w 2103120"/>
              <a:gd name="connsiteY1" fmla="*/ 0 h 3017520"/>
              <a:gd name="connsiteX2" fmla="*/ 2103120 w 2103120"/>
              <a:gd name="connsiteY2" fmla="*/ 2910625 h 3017520"/>
              <a:gd name="connsiteX3" fmla="*/ 2268 w 2103120"/>
              <a:gd name="connsiteY3" fmla="*/ 2910625 h 3017520"/>
              <a:gd name="connsiteX4" fmla="*/ 2268 w 2103120"/>
              <a:gd name="connsiteY4" fmla="*/ 3017520 h 3017520"/>
              <a:gd name="connsiteX5" fmla="*/ 0 w 2103120"/>
              <a:gd name="connsiteY5" fmla="*/ 3017520 h 301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3017520">
                <a:moveTo>
                  <a:pt x="0" y="0"/>
                </a:moveTo>
                <a:lnTo>
                  <a:pt x="2103120" y="0"/>
                </a:lnTo>
                <a:lnTo>
                  <a:pt x="2103120" y="2910625"/>
                </a:lnTo>
                <a:lnTo>
                  <a:pt x="2268" y="2910625"/>
                </a:lnTo>
                <a:lnTo>
                  <a:pt x="2268" y="3017520"/>
                </a:lnTo>
                <a:lnTo>
                  <a:pt x="0" y="301752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5257800"/>
            <a:ext cx="2103120" cy="27432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5551170"/>
            <a:ext cx="2103120" cy="36576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29" name="Rectangle 28">
            <a:extLst>
              <a:ext uri="{FF2B5EF4-FFF2-40B4-BE49-F238E27FC236}">
                <a16:creationId xmlns:a16="http://schemas.microsoft.com/office/drawing/2014/main" id="{EBFF9948-88DC-4F9B-ADAB-743B4534E394}"/>
              </a:ext>
              <a:ext uri="{C183D7F6-B498-43B3-948B-1728B52AA6E4}">
                <adec:decorative xmlns:adec="http://schemas.microsoft.com/office/drawing/2017/decorative" val="1"/>
              </a:ext>
            </a:extLst>
          </p:cNvPr>
          <p:cNvSpPr/>
          <p:nvPr userDrawn="1"/>
        </p:nvSpPr>
        <p:spPr>
          <a:xfrm>
            <a:off x="914400" y="496166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74AB8730-C1E9-4C39-AD6B-791ECCB2A856}"/>
              </a:ext>
              <a:ext uri="{C183D7F6-B498-43B3-948B-1728B52AA6E4}">
                <adec:decorative xmlns:adec="http://schemas.microsoft.com/office/drawing/2017/decorative" val="1"/>
              </a:ext>
            </a:extLst>
          </p:cNvPr>
          <p:cNvSpPr/>
          <p:nvPr userDrawn="1"/>
        </p:nvSpPr>
        <p:spPr>
          <a:xfrm>
            <a:off x="3666744"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FD0B1428-A83E-4197-AB02-D6F4EE2027A3}"/>
              </a:ext>
              <a:ext uri="{C183D7F6-B498-43B3-948B-1728B52AA6E4}">
                <adec:decorative xmlns:adec="http://schemas.microsoft.com/office/drawing/2017/decorative" val="1"/>
              </a:ext>
            </a:extLst>
          </p:cNvPr>
          <p:cNvSpPr/>
          <p:nvPr userDrawn="1"/>
        </p:nvSpPr>
        <p:spPr>
          <a:xfrm>
            <a:off x="6418725"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4BAF707-3808-4238-963B-95584798BE51}"/>
              </a:ext>
              <a:ext uri="{C183D7F6-B498-43B3-948B-1728B52AA6E4}">
                <adec:decorative xmlns:adec="http://schemas.microsoft.com/office/drawing/2017/decorative" val="1"/>
              </a:ext>
            </a:extLst>
          </p:cNvPr>
          <p:cNvSpPr/>
          <p:nvPr userDrawn="1"/>
        </p:nvSpPr>
        <p:spPr>
          <a:xfrm>
            <a:off x="9176748" y="4958500"/>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8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44" name="Picture Placeholder 43">
            <a:extLst>
              <a:ext uri="{FF2B5EF4-FFF2-40B4-BE49-F238E27FC236}">
                <a16:creationId xmlns:a16="http://schemas.microsoft.com/office/drawing/2014/main" id="{D0D0D822-3E52-4D3E-BD04-0A87AF2312B0}"/>
              </a:ext>
            </a:extLst>
          </p:cNvPr>
          <p:cNvSpPr>
            <a:spLocks noGrp="1"/>
          </p:cNvSpPr>
          <p:nvPr>
            <p:ph type="pic" sz="quarter" idx="13"/>
          </p:nvPr>
        </p:nvSpPr>
        <p:spPr>
          <a:xfrm>
            <a:off x="91440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264244 h 1371600"/>
              <a:gd name="connsiteX3" fmla="*/ 142 w 2103120"/>
              <a:gd name="connsiteY3" fmla="*/ 1264244 h 1371600"/>
              <a:gd name="connsiteX4" fmla="*/ 142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64244"/>
                </a:lnTo>
                <a:lnTo>
                  <a:pt x="142" y="1264244"/>
                </a:lnTo>
                <a:lnTo>
                  <a:pt x="142" y="1371600"/>
                </a:lnTo>
                <a:lnTo>
                  <a:pt x="0" y="1371600"/>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9" name="Text Placeholder 8">
            <a:extLst>
              <a:ext uri="{FF2B5EF4-FFF2-40B4-BE49-F238E27FC236}">
                <a16:creationId xmlns:a16="http://schemas.microsoft.com/office/drawing/2014/main" id="{51E566A4-E145-4128-B0EB-DEE6D486BE8A}"/>
              </a:ext>
            </a:extLst>
          </p:cNvPr>
          <p:cNvSpPr>
            <a:spLocks noGrp="1"/>
          </p:cNvSpPr>
          <p:nvPr>
            <p:ph type="body" sz="quarter" idx="14" hasCustomPrompt="1"/>
          </p:nvPr>
        </p:nvSpPr>
        <p:spPr>
          <a:xfrm>
            <a:off x="91135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1" name="Text Placeholder 10">
            <a:extLst>
              <a:ext uri="{FF2B5EF4-FFF2-40B4-BE49-F238E27FC236}">
                <a16:creationId xmlns:a16="http://schemas.microsoft.com/office/drawing/2014/main" id="{0B143611-92A8-4EFD-9C6A-0D18F4DE154D}"/>
              </a:ext>
            </a:extLst>
          </p:cNvPr>
          <p:cNvSpPr>
            <a:spLocks noGrp="1"/>
          </p:cNvSpPr>
          <p:nvPr>
            <p:ph type="body" sz="quarter" idx="15" hasCustomPrompt="1"/>
          </p:nvPr>
        </p:nvSpPr>
        <p:spPr>
          <a:xfrm>
            <a:off x="91135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3" name="Picture Placeholder 42">
            <a:extLst>
              <a:ext uri="{FF2B5EF4-FFF2-40B4-BE49-F238E27FC236}">
                <a16:creationId xmlns:a16="http://schemas.microsoft.com/office/drawing/2014/main" id="{F1850C15-0C47-405D-A6CC-FC41802A67C8}"/>
              </a:ext>
            </a:extLst>
          </p:cNvPr>
          <p:cNvSpPr>
            <a:spLocks noGrp="1"/>
          </p:cNvSpPr>
          <p:nvPr>
            <p:ph type="pic" sz="quarter" idx="16"/>
          </p:nvPr>
        </p:nvSpPr>
        <p:spPr>
          <a:xfrm>
            <a:off x="366776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683 w 2103120"/>
              <a:gd name="connsiteY3" fmla="*/ 1371600 h 1371600"/>
              <a:gd name="connsiteX4" fmla="*/ 2102683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683" y="1371600"/>
                </a:lnTo>
                <a:lnTo>
                  <a:pt x="2102683"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3" name="Text Placeholder 8">
            <a:extLst>
              <a:ext uri="{FF2B5EF4-FFF2-40B4-BE49-F238E27FC236}">
                <a16:creationId xmlns:a16="http://schemas.microsoft.com/office/drawing/2014/main" id="{0224436F-4BCF-481B-B0A9-C4AE888185BE}"/>
              </a:ext>
            </a:extLst>
          </p:cNvPr>
          <p:cNvSpPr>
            <a:spLocks noGrp="1"/>
          </p:cNvSpPr>
          <p:nvPr>
            <p:ph type="body" sz="quarter" idx="17" hasCustomPrompt="1"/>
          </p:nvPr>
        </p:nvSpPr>
        <p:spPr>
          <a:xfrm>
            <a:off x="3666744"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0">
            <a:extLst>
              <a:ext uri="{FF2B5EF4-FFF2-40B4-BE49-F238E27FC236}">
                <a16:creationId xmlns:a16="http://schemas.microsoft.com/office/drawing/2014/main" id="{CE81F848-2A43-484F-8AB0-8E45A1507945}"/>
              </a:ext>
            </a:extLst>
          </p:cNvPr>
          <p:cNvSpPr>
            <a:spLocks noGrp="1"/>
          </p:cNvSpPr>
          <p:nvPr>
            <p:ph type="body" sz="quarter" idx="18" hasCustomPrompt="1"/>
          </p:nvPr>
        </p:nvSpPr>
        <p:spPr>
          <a:xfrm>
            <a:off x="3666744"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2" name="Picture Placeholder 41">
            <a:extLst>
              <a:ext uri="{FF2B5EF4-FFF2-40B4-BE49-F238E27FC236}">
                <a16:creationId xmlns:a16="http://schemas.microsoft.com/office/drawing/2014/main" id="{4BE5C88B-BE08-4186-BF4E-95E5811D1874}"/>
              </a:ext>
            </a:extLst>
          </p:cNvPr>
          <p:cNvSpPr>
            <a:spLocks noGrp="1"/>
          </p:cNvSpPr>
          <p:nvPr>
            <p:ph type="pic" sz="quarter" idx="19"/>
          </p:nvPr>
        </p:nvSpPr>
        <p:spPr>
          <a:xfrm>
            <a:off x="642112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0867 w 2103120"/>
              <a:gd name="connsiteY3" fmla="*/ 1371600 h 1371600"/>
              <a:gd name="connsiteX4" fmla="*/ 21008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0867" y="1371600"/>
                </a:lnTo>
                <a:lnTo>
                  <a:pt x="2100867"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6" name="Text Placeholder 8">
            <a:extLst>
              <a:ext uri="{FF2B5EF4-FFF2-40B4-BE49-F238E27FC236}">
                <a16:creationId xmlns:a16="http://schemas.microsoft.com/office/drawing/2014/main" id="{AB0DA7E8-8D66-4F86-86F2-604044642B80}"/>
              </a:ext>
            </a:extLst>
          </p:cNvPr>
          <p:cNvSpPr>
            <a:spLocks noGrp="1"/>
          </p:cNvSpPr>
          <p:nvPr>
            <p:ph type="body" sz="quarter" idx="20" hasCustomPrompt="1"/>
          </p:nvPr>
        </p:nvSpPr>
        <p:spPr>
          <a:xfrm>
            <a:off x="6419088"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0">
            <a:extLst>
              <a:ext uri="{FF2B5EF4-FFF2-40B4-BE49-F238E27FC236}">
                <a16:creationId xmlns:a16="http://schemas.microsoft.com/office/drawing/2014/main" id="{3DC8F7DC-7D79-452D-89D4-DC0155C96864}"/>
              </a:ext>
            </a:extLst>
          </p:cNvPr>
          <p:cNvSpPr>
            <a:spLocks noGrp="1"/>
          </p:cNvSpPr>
          <p:nvPr>
            <p:ph type="body" sz="quarter" idx="21" hasCustomPrompt="1"/>
          </p:nvPr>
        </p:nvSpPr>
        <p:spPr>
          <a:xfrm>
            <a:off x="6419088"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1" name="Picture Placeholder 40">
            <a:extLst>
              <a:ext uri="{FF2B5EF4-FFF2-40B4-BE49-F238E27FC236}">
                <a16:creationId xmlns:a16="http://schemas.microsoft.com/office/drawing/2014/main" id="{CF3E2C3A-A072-436A-8C0E-682F06540C4F}"/>
              </a:ext>
            </a:extLst>
          </p:cNvPr>
          <p:cNvSpPr>
            <a:spLocks noGrp="1"/>
          </p:cNvSpPr>
          <p:nvPr>
            <p:ph type="pic" sz="quarter" idx="22"/>
          </p:nvPr>
        </p:nvSpPr>
        <p:spPr>
          <a:xfrm>
            <a:off x="9174480" y="2047875"/>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1667 w 2103120"/>
              <a:gd name="connsiteY3" fmla="*/ 1371600 h 1371600"/>
              <a:gd name="connsiteX4" fmla="*/ 2101667 w 2103120"/>
              <a:gd name="connsiteY4" fmla="*/ 1266213 h 1371600"/>
              <a:gd name="connsiteX5" fmla="*/ 0 w 2103120"/>
              <a:gd name="connsiteY5" fmla="*/ 1266213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1667" y="1371600"/>
                </a:lnTo>
                <a:lnTo>
                  <a:pt x="2101667" y="1266213"/>
                </a:lnTo>
                <a:lnTo>
                  <a:pt x="0" y="1266213"/>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19" name="Text Placeholder 8">
            <a:extLst>
              <a:ext uri="{FF2B5EF4-FFF2-40B4-BE49-F238E27FC236}">
                <a16:creationId xmlns:a16="http://schemas.microsoft.com/office/drawing/2014/main" id="{0810DF3C-ABDE-477A-AAF0-72B27ED17495}"/>
              </a:ext>
            </a:extLst>
          </p:cNvPr>
          <p:cNvSpPr>
            <a:spLocks noGrp="1"/>
          </p:cNvSpPr>
          <p:nvPr>
            <p:ph type="body" sz="quarter" idx="23" hasCustomPrompt="1"/>
          </p:nvPr>
        </p:nvSpPr>
        <p:spPr>
          <a:xfrm>
            <a:off x="9171432" y="3524652"/>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0">
            <a:extLst>
              <a:ext uri="{FF2B5EF4-FFF2-40B4-BE49-F238E27FC236}">
                <a16:creationId xmlns:a16="http://schemas.microsoft.com/office/drawing/2014/main" id="{EBB0D63B-5F58-422A-A566-A7DE54E85F3B}"/>
              </a:ext>
            </a:extLst>
          </p:cNvPr>
          <p:cNvSpPr>
            <a:spLocks noGrp="1"/>
          </p:cNvSpPr>
          <p:nvPr>
            <p:ph type="body" sz="quarter" idx="24" hasCustomPrompt="1"/>
          </p:nvPr>
        </p:nvSpPr>
        <p:spPr>
          <a:xfrm>
            <a:off x="9171432" y="3774234"/>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5" name="Picture Placeholder 44">
            <a:extLst>
              <a:ext uri="{FF2B5EF4-FFF2-40B4-BE49-F238E27FC236}">
                <a16:creationId xmlns:a16="http://schemas.microsoft.com/office/drawing/2014/main" id="{20DAF781-CA6C-43D3-B553-E58DBF509A4A}"/>
              </a:ext>
            </a:extLst>
          </p:cNvPr>
          <p:cNvSpPr>
            <a:spLocks noGrp="1"/>
          </p:cNvSpPr>
          <p:nvPr>
            <p:ph type="pic" sz="quarter" idx="25"/>
          </p:nvPr>
        </p:nvSpPr>
        <p:spPr>
          <a:xfrm>
            <a:off x="91744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276026 h 1371600"/>
              <a:gd name="connsiteX3" fmla="*/ 624 w 2103120"/>
              <a:gd name="connsiteY3" fmla="*/ 1276026 h 1371600"/>
              <a:gd name="connsiteX4" fmla="*/ 624 w 2103120"/>
              <a:gd name="connsiteY4" fmla="*/ 1371600 h 1371600"/>
              <a:gd name="connsiteX5" fmla="*/ 0 w 2103120"/>
              <a:gd name="connsiteY5"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276026"/>
                </a:lnTo>
                <a:lnTo>
                  <a:pt x="624" y="1276026"/>
                </a:lnTo>
                <a:lnTo>
                  <a:pt x="624" y="1371600"/>
                </a:lnTo>
                <a:lnTo>
                  <a:pt x="0" y="1371600"/>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2" name="Text Placeholder 8">
            <a:extLst>
              <a:ext uri="{FF2B5EF4-FFF2-40B4-BE49-F238E27FC236}">
                <a16:creationId xmlns:a16="http://schemas.microsoft.com/office/drawing/2014/main" id="{E502DEDD-A955-4A8D-9A05-828A01CE551D}"/>
              </a:ext>
            </a:extLst>
          </p:cNvPr>
          <p:cNvSpPr>
            <a:spLocks noGrp="1"/>
          </p:cNvSpPr>
          <p:nvPr>
            <p:ph type="body" sz="quarter" idx="26" hasCustomPrompt="1"/>
          </p:nvPr>
        </p:nvSpPr>
        <p:spPr>
          <a:xfrm>
            <a:off x="91440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3" name="Text Placeholder 10">
            <a:extLst>
              <a:ext uri="{FF2B5EF4-FFF2-40B4-BE49-F238E27FC236}">
                <a16:creationId xmlns:a16="http://schemas.microsoft.com/office/drawing/2014/main" id="{E76CEA8C-8899-44E0-9F47-106A711A4CC1}"/>
              </a:ext>
            </a:extLst>
          </p:cNvPr>
          <p:cNvSpPr>
            <a:spLocks noGrp="1"/>
          </p:cNvSpPr>
          <p:nvPr>
            <p:ph type="body" sz="quarter" idx="27" hasCustomPrompt="1"/>
          </p:nvPr>
        </p:nvSpPr>
        <p:spPr>
          <a:xfrm>
            <a:off x="91440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6" name="Picture Placeholder 45">
            <a:extLst>
              <a:ext uri="{FF2B5EF4-FFF2-40B4-BE49-F238E27FC236}">
                <a16:creationId xmlns:a16="http://schemas.microsoft.com/office/drawing/2014/main" id="{4DE21878-7282-49DF-A1B3-B38F5A85F71A}"/>
              </a:ext>
            </a:extLst>
          </p:cNvPr>
          <p:cNvSpPr>
            <a:spLocks noGrp="1"/>
          </p:cNvSpPr>
          <p:nvPr>
            <p:ph type="pic" sz="quarter" idx="28"/>
          </p:nvPr>
        </p:nvSpPr>
        <p:spPr>
          <a:xfrm>
            <a:off x="367080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102728 w 2103120"/>
              <a:gd name="connsiteY3" fmla="*/ 1371600 h 1371600"/>
              <a:gd name="connsiteX4" fmla="*/ 2102728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102728" y="1371600"/>
                </a:lnTo>
                <a:lnTo>
                  <a:pt x="2102728"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5" name="Text Placeholder 8">
            <a:extLst>
              <a:ext uri="{FF2B5EF4-FFF2-40B4-BE49-F238E27FC236}">
                <a16:creationId xmlns:a16="http://schemas.microsoft.com/office/drawing/2014/main" id="{3179BABC-F01C-4C09-BE82-C1C218CA476F}"/>
              </a:ext>
            </a:extLst>
          </p:cNvPr>
          <p:cNvSpPr>
            <a:spLocks noGrp="1"/>
          </p:cNvSpPr>
          <p:nvPr>
            <p:ph type="body" sz="quarter" idx="29" hasCustomPrompt="1"/>
          </p:nvPr>
        </p:nvSpPr>
        <p:spPr>
          <a:xfrm>
            <a:off x="3669792"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6" name="Text Placeholder 10">
            <a:extLst>
              <a:ext uri="{FF2B5EF4-FFF2-40B4-BE49-F238E27FC236}">
                <a16:creationId xmlns:a16="http://schemas.microsoft.com/office/drawing/2014/main" id="{7B1CE826-A5B2-4507-ADB0-BD2BFE4B8BB9}"/>
              </a:ext>
            </a:extLst>
          </p:cNvPr>
          <p:cNvSpPr>
            <a:spLocks noGrp="1"/>
          </p:cNvSpPr>
          <p:nvPr>
            <p:ph type="body" sz="quarter" idx="30" hasCustomPrompt="1"/>
          </p:nvPr>
        </p:nvSpPr>
        <p:spPr>
          <a:xfrm>
            <a:off x="3669792"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7" name="Picture Placeholder 46">
            <a:extLst>
              <a:ext uri="{FF2B5EF4-FFF2-40B4-BE49-F238E27FC236}">
                <a16:creationId xmlns:a16="http://schemas.microsoft.com/office/drawing/2014/main" id="{09624F3D-E589-4C68-B98A-566CCAAA98D1}"/>
              </a:ext>
            </a:extLst>
          </p:cNvPr>
          <p:cNvSpPr>
            <a:spLocks noGrp="1"/>
          </p:cNvSpPr>
          <p:nvPr>
            <p:ph type="pic" sz="quarter" idx="31"/>
          </p:nvPr>
        </p:nvSpPr>
        <p:spPr>
          <a:xfrm>
            <a:off x="642416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8017 w 2103120"/>
              <a:gd name="connsiteY3" fmla="*/ 1371600 h 1371600"/>
              <a:gd name="connsiteX4" fmla="*/ 2098017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8017" y="1371600"/>
                </a:lnTo>
                <a:lnTo>
                  <a:pt x="2098017"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28" name="Text Placeholder 8">
            <a:extLst>
              <a:ext uri="{FF2B5EF4-FFF2-40B4-BE49-F238E27FC236}">
                <a16:creationId xmlns:a16="http://schemas.microsoft.com/office/drawing/2014/main" id="{6F19331A-27CF-4270-B991-C2E97C6E6CA3}"/>
              </a:ext>
            </a:extLst>
          </p:cNvPr>
          <p:cNvSpPr>
            <a:spLocks noGrp="1"/>
          </p:cNvSpPr>
          <p:nvPr>
            <p:ph type="body" sz="quarter" idx="32" hasCustomPrompt="1"/>
          </p:nvPr>
        </p:nvSpPr>
        <p:spPr>
          <a:xfrm>
            <a:off x="6422136"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9" name="Text Placeholder 10">
            <a:extLst>
              <a:ext uri="{FF2B5EF4-FFF2-40B4-BE49-F238E27FC236}">
                <a16:creationId xmlns:a16="http://schemas.microsoft.com/office/drawing/2014/main" id="{C123301D-8AA0-4C65-B928-3902E4793B59}"/>
              </a:ext>
            </a:extLst>
          </p:cNvPr>
          <p:cNvSpPr>
            <a:spLocks noGrp="1"/>
          </p:cNvSpPr>
          <p:nvPr>
            <p:ph type="body" sz="quarter" idx="33" hasCustomPrompt="1"/>
          </p:nvPr>
        </p:nvSpPr>
        <p:spPr>
          <a:xfrm>
            <a:off x="6422136"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8" name="Picture Placeholder 47">
            <a:extLst>
              <a:ext uri="{FF2B5EF4-FFF2-40B4-BE49-F238E27FC236}">
                <a16:creationId xmlns:a16="http://schemas.microsoft.com/office/drawing/2014/main" id="{09B16E22-2B7C-413C-9283-51DBE7DF0F62}"/>
              </a:ext>
            </a:extLst>
          </p:cNvPr>
          <p:cNvSpPr>
            <a:spLocks noGrp="1"/>
          </p:cNvSpPr>
          <p:nvPr>
            <p:ph type="pic" sz="quarter" idx="34"/>
          </p:nvPr>
        </p:nvSpPr>
        <p:spPr>
          <a:xfrm>
            <a:off x="9177528" y="4261336"/>
            <a:ext cx="2103120" cy="1371600"/>
          </a:xfrm>
          <a:custGeom>
            <a:avLst/>
            <a:gdLst>
              <a:gd name="connsiteX0" fmla="*/ 0 w 2103120"/>
              <a:gd name="connsiteY0" fmla="*/ 0 h 1371600"/>
              <a:gd name="connsiteX1" fmla="*/ 2103120 w 2103120"/>
              <a:gd name="connsiteY1" fmla="*/ 0 h 1371600"/>
              <a:gd name="connsiteX2" fmla="*/ 2103120 w 2103120"/>
              <a:gd name="connsiteY2" fmla="*/ 1371600 h 1371600"/>
              <a:gd name="connsiteX3" fmla="*/ 2097024 w 2103120"/>
              <a:gd name="connsiteY3" fmla="*/ 1371600 h 1371600"/>
              <a:gd name="connsiteX4" fmla="*/ 2097024 w 2103120"/>
              <a:gd name="connsiteY4" fmla="*/ 1277995 h 1371600"/>
              <a:gd name="connsiteX5" fmla="*/ 0 w 2103120"/>
              <a:gd name="connsiteY5" fmla="*/ 1277995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3120" h="1371600">
                <a:moveTo>
                  <a:pt x="0" y="0"/>
                </a:moveTo>
                <a:lnTo>
                  <a:pt x="2103120" y="0"/>
                </a:lnTo>
                <a:lnTo>
                  <a:pt x="2103120" y="1371600"/>
                </a:lnTo>
                <a:lnTo>
                  <a:pt x="2097024" y="1371600"/>
                </a:lnTo>
                <a:lnTo>
                  <a:pt x="2097024" y="1277995"/>
                </a:lnTo>
                <a:lnTo>
                  <a:pt x="0" y="1277995"/>
                </a:lnTo>
                <a:close/>
              </a:path>
            </a:pathLst>
          </a:custGeom>
          <a:solidFill>
            <a:schemeClr val="accent6">
              <a:lumMod val="20000"/>
              <a:lumOff val="80000"/>
            </a:schemeClr>
          </a:solidFill>
        </p:spPr>
        <p:txBody>
          <a:bodyPr wrap="square">
            <a:noAutofit/>
          </a:bodyPr>
          <a:lstStyle>
            <a:lvl1pPr>
              <a:defRPr sz="1800"/>
            </a:lvl1pPr>
          </a:lstStyle>
          <a:p>
            <a:r>
              <a:rPr lang="en-US"/>
              <a:t>Click icon to add picture</a:t>
            </a:r>
            <a:endParaRPr lang="en-US" dirty="0"/>
          </a:p>
        </p:txBody>
      </p:sp>
      <p:sp>
        <p:nvSpPr>
          <p:cNvPr id="31" name="Text Placeholder 8">
            <a:extLst>
              <a:ext uri="{FF2B5EF4-FFF2-40B4-BE49-F238E27FC236}">
                <a16:creationId xmlns:a16="http://schemas.microsoft.com/office/drawing/2014/main" id="{9E095B1F-8D49-4766-951D-A60C5BA5DB41}"/>
              </a:ext>
            </a:extLst>
          </p:cNvPr>
          <p:cNvSpPr>
            <a:spLocks noGrp="1"/>
          </p:cNvSpPr>
          <p:nvPr>
            <p:ph type="body" sz="quarter" idx="35" hasCustomPrompt="1"/>
          </p:nvPr>
        </p:nvSpPr>
        <p:spPr>
          <a:xfrm>
            <a:off x="9174480" y="5738113"/>
            <a:ext cx="2103120" cy="228600"/>
          </a:xfrm>
        </p:spPr>
        <p:txBody>
          <a:bodyPr>
            <a:noAutofit/>
          </a:bodyPr>
          <a:lstStyle>
            <a:lvl1pPr marL="0" indent="0">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32" name="Text Placeholder 10">
            <a:extLst>
              <a:ext uri="{FF2B5EF4-FFF2-40B4-BE49-F238E27FC236}">
                <a16:creationId xmlns:a16="http://schemas.microsoft.com/office/drawing/2014/main" id="{A3C30BF1-DCAF-4FF7-AE62-42A77BBB551F}"/>
              </a:ext>
            </a:extLst>
          </p:cNvPr>
          <p:cNvSpPr>
            <a:spLocks noGrp="1"/>
          </p:cNvSpPr>
          <p:nvPr>
            <p:ph type="body" sz="quarter" idx="36" hasCustomPrompt="1"/>
          </p:nvPr>
        </p:nvSpPr>
        <p:spPr>
          <a:xfrm>
            <a:off x="9174480" y="6001343"/>
            <a:ext cx="2103120" cy="228600"/>
          </a:xfrm>
        </p:spPr>
        <p:txBody>
          <a:bodyPr>
            <a:noAutofit/>
          </a:bodyPr>
          <a:lstStyle>
            <a:lvl1pPr marL="0" indent="0">
              <a:buNone/>
              <a:defRPr sz="1200">
                <a:solidFill>
                  <a:schemeClr val="tx1">
                    <a:lumMod val="50000"/>
                    <a:lumOff val="50000"/>
                  </a:schemeClr>
                </a:solidFill>
              </a:defRPr>
            </a:lvl1pPr>
            <a:lvl2pPr marL="457200" indent="0">
              <a:buNone/>
              <a:defRPr sz="1200">
                <a:solidFill>
                  <a:schemeClr val="tx1">
                    <a:lumMod val="50000"/>
                    <a:lumOff val="50000"/>
                  </a:schemeClr>
                </a:solidFill>
              </a:defRPr>
            </a:lvl2pPr>
            <a:lvl3pPr marL="914400" indent="0">
              <a:buNone/>
              <a:defRPr sz="1200">
                <a:solidFill>
                  <a:schemeClr val="tx1">
                    <a:lumMod val="50000"/>
                    <a:lumOff val="50000"/>
                  </a:schemeClr>
                </a:solidFill>
              </a:defRPr>
            </a:lvl3pPr>
            <a:lvl4pPr marL="1371600" indent="0">
              <a:buNone/>
              <a:defRPr sz="1200">
                <a:solidFill>
                  <a:schemeClr val="tx1">
                    <a:lumMod val="50000"/>
                    <a:lumOff val="50000"/>
                  </a:schemeClr>
                </a:solidFill>
              </a:defRPr>
            </a:lvl4pPr>
            <a:lvl5pPr marL="1828800" indent="0">
              <a:buNone/>
              <a:defRPr sz="1200">
                <a:solidFill>
                  <a:schemeClr val="tx1">
                    <a:lumMod val="50000"/>
                    <a:lumOff val="50000"/>
                  </a:schemeClr>
                </a:solidFill>
              </a:defRPr>
            </a:lvl5pPr>
          </a:lstStyle>
          <a:p>
            <a:pPr lvl="0"/>
            <a:r>
              <a:rPr lang="en-US" dirty="0"/>
              <a:t>Title</a:t>
            </a:r>
          </a:p>
        </p:txBody>
      </p:sp>
      <p:sp>
        <p:nvSpPr>
          <p:cNvPr id="49" name="Rectangle 48">
            <a:extLst>
              <a:ext uri="{FF2B5EF4-FFF2-40B4-BE49-F238E27FC236}">
                <a16:creationId xmlns:a16="http://schemas.microsoft.com/office/drawing/2014/main" id="{554DA5CF-5D2A-43B4-85A8-340C8F7BBA9B}"/>
              </a:ext>
              <a:ext uri="{C183D7F6-B498-43B3-948B-1728B52AA6E4}">
                <adec:decorative xmlns:adec="http://schemas.microsoft.com/office/drawing/2017/decorative" val="1"/>
              </a:ext>
            </a:extLst>
          </p:cNvPr>
          <p:cNvSpPr/>
          <p:nvPr userDrawn="1"/>
        </p:nvSpPr>
        <p:spPr>
          <a:xfrm>
            <a:off x="914542" y="3312119"/>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26B1FEE3-D401-47CB-80E6-52D6DF510D77}"/>
              </a:ext>
              <a:ext uri="{C183D7F6-B498-43B3-948B-1728B52AA6E4}">
                <adec:decorative xmlns:adec="http://schemas.microsoft.com/office/drawing/2017/decorative" val="1"/>
              </a:ext>
            </a:extLst>
          </p:cNvPr>
          <p:cNvSpPr/>
          <p:nvPr userDrawn="1"/>
        </p:nvSpPr>
        <p:spPr>
          <a:xfrm>
            <a:off x="3667323"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98D86A78-C607-45C6-8641-1AF4A5F073EE}"/>
              </a:ext>
              <a:ext uri="{C183D7F6-B498-43B3-948B-1728B52AA6E4}">
                <adec:decorative xmlns:adec="http://schemas.microsoft.com/office/drawing/2017/decorative" val="1"/>
              </a:ext>
            </a:extLst>
          </p:cNvPr>
          <p:cNvSpPr/>
          <p:nvPr userDrawn="1"/>
        </p:nvSpPr>
        <p:spPr>
          <a:xfrm>
            <a:off x="641886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B84BFDA8-0351-4C99-8911-2034DAE3D78E}"/>
              </a:ext>
              <a:ext uri="{C183D7F6-B498-43B3-948B-1728B52AA6E4}">
                <adec:decorative xmlns:adec="http://schemas.microsoft.com/office/drawing/2017/decorative" val="1"/>
              </a:ext>
            </a:extLst>
          </p:cNvPr>
          <p:cNvSpPr/>
          <p:nvPr userDrawn="1"/>
        </p:nvSpPr>
        <p:spPr>
          <a:xfrm>
            <a:off x="9173027" y="3314088"/>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1896FDB4-943E-4915-BFB5-FBF28C1F0DB4}"/>
              </a:ext>
              <a:ext uri="{C183D7F6-B498-43B3-948B-1728B52AA6E4}">
                <adec:decorative xmlns:adec="http://schemas.microsoft.com/office/drawing/2017/decorative" val="1"/>
              </a:ext>
            </a:extLst>
          </p:cNvPr>
          <p:cNvSpPr/>
          <p:nvPr userDrawn="1"/>
        </p:nvSpPr>
        <p:spPr>
          <a:xfrm>
            <a:off x="918072" y="5537362"/>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8DE6F848-8616-4A39-B962-93F75C4718F8}"/>
              </a:ext>
              <a:ext uri="{C183D7F6-B498-43B3-948B-1728B52AA6E4}">
                <adec:decorative xmlns:adec="http://schemas.microsoft.com/office/drawing/2017/decorative" val="1"/>
              </a:ext>
            </a:extLst>
          </p:cNvPr>
          <p:cNvSpPr/>
          <p:nvPr userDrawn="1"/>
        </p:nvSpPr>
        <p:spPr>
          <a:xfrm>
            <a:off x="3670416"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506A04BD-9213-47EF-B5B0-2684E430D182}"/>
              </a:ext>
              <a:ext uri="{C183D7F6-B498-43B3-948B-1728B52AA6E4}">
                <adec:decorative xmlns:adec="http://schemas.microsoft.com/office/drawing/2017/decorative" val="1"/>
              </a:ext>
            </a:extLst>
          </p:cNvPr>
          <p:cNvSpPr/>
          <p:nvPr userDrawn="1"/>
        </p:nvSpPr>
        <p:spPr>
          <a:xfrm>
            <a:off x="6419065"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7869DE2A-F897-46B0-B840-A2597892490B}"/>
              </a:ext>
              <a:ext uri="{C183D7F6-B498-43B3-948B-1728B52AA6E4}">
                <adec:decorative xmlns:adec="http://schemas.microsoft.com/office/drawing/2017/decorative" val="1"/>
              </a:ext>
            </a:extLst>
          </p:cNvPr>
          <p:cNvSpPr/>
          <p:nvPr userDrawn="1"/>
        </p:nvSpPr>
        <p:spPr>
          <a:xfrm>
            <a:off x="9171432" y="5539331"/>
            <a:ext cx="2103120" cy="10972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24219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7" y="365760"/>
            <a:ext cx="10515600"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914400"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914400"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7" name="Content Placeholder 6">
            <a:extLst>
              <a:ext uri="{FF2B5EF4-FFF2-40B4-BE49-F238E27FC236}">
                <a16:creationId xmlns:a16="http://schemas.microsoft.com/office/drawing/2014/main" id="{27ECF580-8E4E-43A8-957B-F86F1C61ADA4}"/>
              </a:ext>
            </a:extLst>
          </p:cNvPr>
          <p:cNvSpPr>
            <a:spLocks noGrp="1"/>
          </p:cNvSpPr>
          <p:nvPr>
            <p:ph sz="quarter" idx="22" hasCustomPrompt="1"/>
          </p:nvPr>
        </p:nvSpPr>
        <p:spPr>
          <a:xfrm>
            <a:off x="914400"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0">
            <a:extLst>
              <a:ext uri="{FF2B5EF4-FFF2-40B4-BE49-F238E27FC236}">
                <a16:creationId xmlns:a16="http://schemas.microsoft.com/office/drawing/2014/main" id="{58B05749-818D-4447-958A-FEF293220AE8}"/>
              </a:ext>
            </a:extLst>
          </p:cNvPr>
          <p:cNvSpPr>
            <a:spLocks noGrp="1"/>
          </p:cNvSpPr>
          <p:nvPr>
            <p:ph type="body" sz="quarter" idx="23" hasCustomPrompt="1"/>
          </p:nvPr>
        </p:nvSpPr>
        <p:spPr>
          <a:xfrm>
            <a:off x="3602736"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1" name="Text Placeholder 12">
            <a:extLst>
              <a:ext uri="{FF2B5EF4-FFF2-40B4-BE49-F238E27FC236}">
                <a16:creationId xmlns:a16="http://schemas.microsoft.com/office/drawing/2014/main" id="{7F20B9D5-25D9-47F8-A972-A75CCB164FD5}"/>
              </a:ext>
            </a:extLst>
          </p:cNvPr>
          <p:cNvSpPr>
            <a:spLocks noGrp="1"/>
          </p:cNvSpPr>
          <p:nvPr>
            <p:ph type="body" sz="quarter" idx="24" hasCustomPrompt="1"/>
          </p:nvPr>
        </p:nvSpPr>
        <p:spPr>
          <a:xfrm>
            <a:off x="3602736"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Content Placeholder 6">
            <a:extLst>
              <a:ext uri="{FF2B5EF4-FFF2-40B4-BE49-F238E27FC236}">
                <a16:creationId xmlns:a16="http://schemas.microsoft.com/office/drawing/2014/main" id="{41B075AD-BF48-4749-9202-8150B2107377}"/>
              </a:ext>
            </a:extLst>
          </p:cNvPr>
          <p:cNvSpPr>
            <a:spLocks noGrp="1"/>
          </p:cNvSpPr>
          <p:nvPr>
            <p:ph sz="quarter" idx="25" hasCustomPrompt="1"/>
          </p:nvPr>
        </p:nvSpPr>
        <p:spPr>
          <a:xfrm>
            <a:off x="3603626"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95B953E6-3C98-4798-A4E9-1B1440A15A51}"/>
              </a:ext>
            </a:extLst>
          </p:cNvPr>
          <p:cNvSpPr>
            <a:spLocks noGrp="1"/>
          </p:cNvSpPr>
          <p:nvPr>
            <p:ph type="body" sz="quarter" idx="26" hasCustomPrompt="1"/>
          </p:nvPr>
        </p:nvSpPr>
        <p:spPr>
          <a:xfrm>
            <a:off x="8982077"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4" name="Text Placeholder 12">
            <a:extLst>
              <a:ext uri="{FF2B5EF4-FFF2-40B4-BE49-F238E27FC236}">
                <a16:creationId xmlns:a16="http://schemas.microsoft.com/office/drawing/2014/main" id="{65B3E813-F032-4E15-B3D8-B0B967E18400}"/>
              </a:ext>
            </a:extLst>
          </p:cNvPr>
          <p:cNvSpPr>
            <a:spLocks noGrp="1"/>
          </p:cNvSpPr>
          <p:nvPr>
            <p:ph type="body" sz="quarter" idx="27" hasCustomPrompt="1"/>
          </p:nvPr>
        </p:nvSpPr>
        <p:spPr>
          <a:xfrm>
            <a:off x="8982077"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5" name="Content Placeholder 6">
            <a:extLst>
              <a:ext uri="{FF2B5EF4-FFF2-40B4-BE49-F238E27FC236}">
                <a16:creationId xmlns:a16="http://schemas.microsoft.com/office/drawing/2014/main" id="{3A1AE7A9-C278-4553-BA87-9A37448FE965}"/>
              </a:ext>
            </a:extLst>
          </p:cNvPr>
          <p:cNvSpPr>
            <a:spLocks noGrp="1"/>
          </p:cNvSpPr>
          <p:nvPr>
            <p:ph sz="quarter" idx="28" hasCustomPrompt="1"/>
          </p:nvPr>
        </p:nvSpPr>
        <p:spPr>
          <a:xfrm>
            <a:off x="8982077"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6" name="Text Placeholder 10">
            <a:extLst>
              <a:ext uri="{FF2B5EF4-FFF2-40B4-BE49-F238E27FC236}">
                <a16:creationId xmlns:a16="http://schemas.microsoft.com/office/drawing/2014/main" id="{1408D2FA-A2B1-4447-8C50-0F16D70CE9D2}"/>
              </a:ext>
            </a:extLst>
          </p:cNvPr>
          <p:cNvSpPr>
            <a:spLocks noGrp="1"/>
          </p:cNvSpPr>
          <p:nvPr>
            <p:ph type="body" sz="quarter" idx="29" hasCustomPrompt="1"/>
          </p:nvPr>
        </p:nvSpPr>
        <p:spPr>
          <a:xfrm>
            <a:off x="6291072" y="4333934"/>
            <a:ext cx="2286000" cy="548640"/>
          </a:xfrm>
        </p:spPr>
        <p:txBody>
          <a:bodyPr>
            <a:noAutofit/>
          </a:bodyPr>
          <a:lstStyle>
            <a:lvl1pPr marL="0" indent="0" algn="ctr">
              <a:buNone/>
              <a:defRPr sz="1800">
                <a:solidFill>
                  <a:schemeClr val="accent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27" name="Text Placeholder 12">
            <a:extLst>
              <a:ext uri="{FF2B5EF4-FFF2-40B4-BE49-F238E27FC236}">
                <a16:creationId xmlns:a16="http://schemas.microsoft.com/office/drawing/2014/main" id="{68834F1C-0151-4D96-9804-08CAEEDB3495}"/>
              </a:ext>
            </a:extLst>
          </p:cNvPr>
          <p:cNvSpPr>
            <a:spLocks noGrp="1"/>
          </p:cNvSpPr>
          <p:nvPr>
            <p:ph type="body" sz="quarter" idx="30" hasCustomPrompt="1"/>
          </p:nvPr>
        </p:nvSpPr>
        <p:spPr>
          <a:xfrm>
            <a:off x="6291072" y="5235467"/>
            <a:ext cx="2286000" cy="73152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8" name="Content Placeholder 6">
            <a:extLst>
              <a:ext uri="{FF2B5EF4-FFF2-40B4-BE49-F238E27FC236}">
                <a16:creationId xmlns:a16="http://schemas.microsoft.com/office/drawing/2014/main" id="{DB26BE5E-69FC-43BF-BD74-25B62546B252}"/>
              </a:ext>
            </a:extLst>
          </p:cNvPr>
          <p:cNvSpPr>
            <a:spLocks noGrp="1"/>
          </p:cNvSpPr>
          <p:nvPr>
            <p:ph sz="quarter" idx="31" hasCustomPrompt="1"/>
          </p:nvPr>
        </p:nvSpPr>
        <p:spPr>
          <a:xfrm>
            <a:off x="6292852" y="2004810"/>
            <a:ext cx="2286000" cy="217170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9" name="Text Placeholder 12">
            <a:extLst>
              <a:ext uri="{FF2B5EF4-FFF2-40B4-BE49-F238E27FC236}">
                <a16:creationId xmlns:a16="http://schemas.microsoft.com/office/drawing/2014/main" id="{E9D71C6C-8090-42D9-AA7D-9D858A089829}"/>
              </a:ext>
            </a:extLst>
          </p:cNvPr>
          <p:cNvSpPr>
            <a:spLocks noGrp="1"/>
          </p:cNvSpPr>
          <p:nvPr>
            <p:ph type="body" sz="quarter" idx="32" hasCustomPrompt="1"/>
          </p:nvPr>
        </p:nvSpPr>
        <p:spPr>
          <a:xfrm>
            <a:off x="914400"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0" name="Text Placeholder 12">
            <a:extLst>
              <a:ext uri="{FF2B5EF4-FFF2-40B4-BE49-F238E27FC236}">
                <a16:creationId xmlns:a16="http://schemas.microsoft.com/office/drawing/2014/main" id="{ADBCB0A2-01FA-4A56-9187-2141478D277E}"/>
              </a:ext>
            </a:extLst>
          </p:cNvPr>
          <p:cNvSpPr>
            <a:spLocks noGrp="1"/>
          </p:cNvSpPr>
          <p:nvPr>
            <p:ph type="body" sz="quarter" idx="33" hasCustomPrompt="1"/>
          </p:nvPr>
        </p:nvSpPr>
        <p:spPr>
          <a:xfrm>
            <a:off x="3602736"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1" name="Text Placeholder 12">
            <a:extLst>
              <a:ext uri="{FF2B5EF4-FFF2-40B4-BE49-F238E27FC236}">
                <a16:creationId xmlns:a16="http://schemas.microsoft.com/office/drawing/2014/main" id="{A8DA037D-3115-4D06-B62B-8B2361C1B73D}"/>
              </a:ext>
            </a:extLst>
          </p:cNvPr>
          <p:cNvSpPr>
            <a:spLocks noGrp="1"/>
          </p:cNvSpPr>
          <p:nvPr>
            <p:ph type="body" sz="quarter" idx="34" hasCustomPrompt="1"/>
          </p:nvPr>
        </p:nvSpPr>
        <p:spPr>
          <a:xfrm>
            <a:off x="8982077"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32" name="Text Placeholder 12">
            <a:extLst>
              <a:ext uri="{FF2B5EF4-FFF2-40B4-BE49-F238E27FC236}">
                <a16:creationId xmlns:a16="http://schemas.microsoft.com/office/drawing/2014/main" id="{2CE21E27-DF2A-4809-8004-DBD3CB8C9D75}"/>
              </a:ext>
            </a:extLst>
          </p:cNvPr>
          <p:cNvSpPr>
            <a:spLocks noGrp="1"/>
          </p:cNvSpPr>
          <p:nvPr>
            <p:ph type="body" sz="quarter" idx="35" hasCustomPrompt="1"/>
          </p:nvPr>
        </p:nvSpPr>
        <p:spPr>
          <a:xfrm>
            <a:off x="6291072" y="4912335"/>
            <a:ext cx="22860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62866831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D0D8038A-5827-4846-97D5-0DEF7A92C9C5}"/>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199" y="2578608"/>
            <a:ext cx="4297680" cy="914400"/>
          </a:xfrm>
        </p:spPr>
        <p:txBody>
          <a:bodyPr anchor="b" anchorCtr="0"/>
          <a:lstStyle/>
          <a:p>
            <a:r>
              <a:rPr lang="en-US" dirty="0"/>
              <a:t>CLICK TO EDIT TITLE </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838199" y="3721608"/>
            <a:ext cx="4297680" cy="2286000"/>
          </a:xfrm>
        </p:spPr>
        <p:txBody>
          <a:bodyPr>
            <a:normAutofit/>
          </a:bodyPr>
          <a:lstStyle>
            <a:lvl1pPr marL="0" indent="0">
              <a:lnSpc>
                <a:spcPts val="2400"/>
              </a:lnSpc>
              <a:buNone/>
              <a:defRPr sz="1400"/>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E3A951D3-FDD2-4A48-9F77-7EB69F3AAC62}"/>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0D24C9D2-B921-4FAF-8173-CF9B37D4F8FA}"/>
              </a:ext>
            </a:extLst>
          </p:cNvPr>
          <p:cNvSpPr>
            <a:spLocks noGrp="1"/>
          </p:cNvSpPr>
          <p:nvPr>
            <p:ph type="body" sz="quarter" idx="14" hasCustomPrompt="1"/>
          </p:nvPr>
        </p:nvSpPr>
        <p:spPr>
          <a:xfrm>
            <a:off x="10713720" y="-68580"/>
            <a:ext cx="1737360" cy="6858000"/>
          </a:xfrm>
        </p:spPr>
        <p:txBody>
          <a:bodyPr vert="vert270" anchor="t">
            <a:noAutofit/>
          </a:bodyPr>
          <a:lstStyle>
            <a:lvl1pPr marL="0" indent="0">
              <a:spcBef>
                <a:spcPts val="0"/>
              </a:spcBef>
              <a:buNone/>
              <a:defRPr sz="135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About</a:t>
            </a:r>
          </a:p>
        </p:txBody>
      </p:sp>
    </p:spTree>
    <p:extLst>
      <p:ext uri="{BB962C8B-B14F-4D97-AF65-F5344CB8AC3E}">
        <p14:creationId xmlns:p14="http://schemas.microsoft.com/office/powerpoint/2010/main" val="36448595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F1B0119-8B53-4329-89FD-7688250A12F9}"/>
              </a:ext>
            </a:extLst>
          </p:cNvPr>
          <p:cNvSpPr>
            <a:spLocks noGrp="1"/>
          </p:cNvSpPr>
          <p:nvPr>
            <p:ph type="pic" sz="quarter" idx="13"/>
          </p:nvPr>
        </p:nvSpPr>
        <p:spPr>
          <a:xfrm>
            <a:off x="458724" y="481369"/>
            <a:ext cx="11274552" cy="2743200"/>
          </a:xfrm>
          <a:custGeom>
            <a:avLst/>
            <a:gdLst>
              <a:gd name="connsiteX0" fmla="*/ 0 w 11274552"/>
              <a:gd name="connsiteY0" fmla="*/ 0 h 2743200"/>
              <a:gd name="connsiteX1" fmla="*/ 11274552 w 11274552"/>
              <a:gd name="connsiteY1" fmla="*/ 0 h 2743200"/>
              <a:gd name="connsiteX2" fmla="*/ 11274552 w 11274552"/>
              <a:gd name="connsiteY2" fmla="*/ 2743200 h 2743200"/>
              <a:gd name="connsiteX3" fmla="*/ 5730217 w 11274552"/>
              <a:gd name="connsiteY3" fmla="*/ 2743200 h 2743200"/>
              <a:gd name="connsiteX4" fmla="*/ 5730217 w 11274552"/>
              <a:gd name="connsiteY4" fmla="*/ 1118831 h 2743200"/>
              <a:gd name="connsiteX5" fmla="*/ 5522399 w 11274552"/>
              <a:gd name="connsiteY5" fmla="*/ 1118831 h 2743200"/>
              <a:gd name="connsiteX6" fmla="*/ 5522399 w 11274552"/>
              <a:gd name="connsiteY6" fmla="*/ 2743200 h 2743200"/>
              <a:gd name="connsiteX7" fmla="*/ 0 w 11274552"/>
              <a:gd name="connsiteY7" fmla="*/ 274320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74552" h="2743200">
                <a:moveTo>
                  <a:pt x="0" y="0"/>
                </a:moveTo>
                <a:lnTo>
                  <a:pt x="11274552" y="0"/>
                </a:lnTo>
                <a:lnTo>
                  <a:pt x="11274552" y="2743200"/>
                </a:lnTo>
                <a:lnTo>
                  <a:pt x="5730217" y="2743200"/>
                </a:lnTo>
                <a:lnTo>
                  <a:pt x="5730217" y="1118831"/>
                </a:lnTo>
                <a:lnTo>
                  <a:pt x="5522399" y="1118831"/>
                </a:lnTo>
                <a:lnTo>
                  <a:pt x="5522399" y="2743200"/>
                </a:lnTo>
                <a:lnTo>
                  <a:pt x="0" y="27432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3592386"/>
            <a:ext cx="4572000" cy="1325563"/>
          </a:xfrm>
        </p:spPr>
        <p:txBody>
          <a:bodyPr anchor="t" anchorCtr="0"/>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6489391" y="3546349"/>
            <a:ext cx="5248656" cy="1920240"/>
          </a:xfrm>
        </p:spPr>
        <p:txBody>
          <a:bodyPr>
            <a:no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Rectangle 10">
            <a:extLst>
              <a:ext uri="{FF2B5EF4-FFF2-40B4-BE49-F238E27FC236}">
                <a16:creationId xmlns:a16="http://schemas.microsoft.com/office/drawing/2014/main" id="{95C8E637-78B0-4855-A6B1-C2DE56F3644F}"/>
              </a:ext>
              <a:ext uri="{C183D7F6-B498-43B3-948B-1728B52AA6E4}">
                <adec:decorative xmlns:adec="http://schemas.microsoft.com/office/drawing/2017/decorative" val="1"/>
              </a:ext>
            </a:extLst>
          </p:cNvPr>
          <p:cNvSpPr/>
          <p:nvPr userDrawn="1"/>
        </p:nvSpPr>
        <p:spPr>
          <a:xfrm>
            <a:off x="5981123" y="1600200"/>
            <a:ext cx="207818"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89A89CDF-EE53-4D5A-BA2F-B21F454E10AE}"/>
              </a:ext>
            </a:extLst>
          </p:cNvPr>
          <p:cNvSpPr>
            <a:spLocks noGrp="1"/>
          </p:cNvSpPr>
          <p:nvPr>
            <p:ph type="body" sz="quarter" idx="14" hasCustomPrompt="1"/>
          </p:nvPr>
        </p:nvSpPr>
        <p:spPr>
          <a:xfrm>
            <a:off x="5239512" y="5503164"/>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Summary</a:t>
            </a:r>
          </a:p>
        </p:txBody>
      </p:sp>
    </p:spTree>
    <p:extLst>
      <p:ext uri="{BB962C8B-B14F-4D97-AF65-F5344CB8AC3E}">
        <p14:creationId xmlns:p14="http://schemas.microsoft.com/office/powerpoint/2010/main" val="4266790934"/>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4ED48F4-DBCF-44E9-BDD6-E6E63CAB735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3423562 h 6858000"/>
              <a:gd name="connsiteX3" fmla="*/ 7502172 w 12188952"/>
              <a:gd name="connsiteY3" fmla="*/ 3423562 h 6858000"/>
              <a:gd name="connsiteX4" fmla="*/ 7502172 w 12188952"/>
              <a:gd name="connsiteY4" fmla="*/ 3652162 h 6858000"/>
              <a:gd name="connsiteX5" fmla="*/ 12188952 w 12188952"/>
              <a:gd name="connsiteY5" fmla="*/ 3652162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3423562"/>
                </a:lnTo>
                <a:lnTo>
                  <a:pt x="7502172" y="3423562"/>
                </a:lnTo>
                <a:lnTo>
                  <a:pt x="7502172" y="3652162"/>
                </a:lnTo>
                <a:lnTo>
                  <a:pt x="12188952" y="3652162"/>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9" name="Content Placeholder 2">
            <a:extLst>
              <a:ext uri="{FF2B5EF4-FFF2-40B4-BE49-F238E27FC236}">
                <a16:creationId xmlns:a16="http://schemas.microsoft.com/office/drawing/2014/main" id="{77D5655F-601C-49CF-925B-4467144804D6}"/>
              </a:ext>
            </a:extLst>
          </p:cNvPr>
          <p:cNvSpPr>
            <a:spLocks noGrp="1"/>
          </p:cNvSpPr>
          <p:nvPr>
            <p:ph idx="14" hasCustomPrompt="1"/>
          </p:nvPr>
        </p:nvSpPr>
        <p:spPr>
          <a:xfrm>
            <a:off x="7467603" y="4681728"/>
            <a:ext cx="3838731" cy="1645920"/>
          </a:xfrm>
        </p:spPr>
        <p:txBody>
          <a:bodyPr>
            <a:normAutofit/>
          </a:bodyPr>
          <a:lstStyle>
            <a:lvl1pPr marL="0" indent="0">
              <a:lnSpc>
                <a:spcPct val="100000"/>
              </a:lnSpc>
              <a:buNone/>
              <a:defRPr sz="1400">
                <a:solidFill>
                  <a:schemeClr val="bg1"/>
                </a:solidFill>
              </a:defRPr>
            </a:lvl1pPr>
            <a:lvl2pPr marL="457200" indent="0">
              <a:lnSpc>
                <a:spcPct val="100000"/>
              </a:lnSpc>
              <a:buNone/>
              <a:defRPr sz="1600"/>
            </a:lvl2pPr>
            <a:lvl3pPr marL="914400" indent="0">
              <a:lnSpc>
                <a:spcPct val="100000"/>
              </a:lnSpc>
              <a:buNone/>
              <a:defRPr sz="1600"/>
            </a:lvl3pPr>
            <a:lvl4pPr marL="1371600" indent="0">
              <a:lnSpc>
                <a:spcPct val="100000"/>
              </a:lnSpc>
              <a:buNone/>
              <a:defRPr sz="1600"/>
            </a:lvl4pPr>
            <a:lvl5pPr marL="1828800" indent="0">
              <a:lnSpc>
                <a:spcPct val="100000"/>
              </a:lnSpc>
              <a:buNone/>
              <a:defRPr sz="1600"/>
            </a:lvl5pPr>
          </a:lstStyle>
          <a:p>
            <a:pPr lvl="0"/>
            <a:r>
              <a:rPr lang="en-US" dirty="0"/>
              <a:t>Click to edit text</a:t>
            </a:r>
          </a:p>
        </p:txBody>
      </p:sp>
      <p:sp>
        <p:nvSpPr>
          <p:cNvPr id="12" name="Rectangle 11">
            <a:extLst>
              <a:ext uri="{FF2B5EF4-FFF2-40B4-BE49-F238E27FC236}">
                <a16:creationId xmlns:a16="http://schemas.microsoft.com/office/drawing/2014/main" id="{53A4EE02-E082-4906-9F26-21DA131BE270}"/>
              </a:ext>
              <a:ext uri="{C183D7F6-B498-43B3-948B-1728B52AA6E4}">
                <adec:decorative xmlns:adec="http://schemas.microsoft.com/office/drawing/2017/decorative" val="1"/>
              </a:ext>
            </a:extLst>
          </p:cNvPr>
          <p:cNvSpPr/>
          <p:nvPr userDrawn="1"/>
        </p:nvSpPr>
        <p:spPr>
          <a:xfrm>
            <a:off x="7503696" y="3423562"/>
            <a:ext cx="46867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49F40A-2F72-4059-80C0-FD3038B0C3D5}"/>
              </a:ext>
            </a:extLst>
          </p:cNvPr>
          <p:cNvSpPr>
            <a:spLocks noGrp="1"/>
          </p:cNvSpPr>
          <p:nvPr>
            <p:ph type="title"/>
          </p:nvPr>
        </p:nvSpPr>
        <p:spPr>
          <a:xfrm>
            <a:off x="7465854" y="3941064"/>
            <a:ext cx="3840480" cy="640080"/>
          </a:xfrm>
        </p:spPr>
        <p:txBody>
          <a:bodyPr anchor="t"/>
          <a:lstStyle>
            <a:lvl1pPr>
              <a:spcBef>
                <a:spcPts val="1000"/>
              </a:spcBef>
              <a:defRPr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831765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BANK LOAN CASE STUDY</a:t>
            </a:r>
            <a:endParaRPr lang="en-US" dirty="0"/>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BANK LOAN CASE STUDY</a:t>
            </a:r>
            <a:endParaRPr lang="en-US" dirty="0"/>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FCAF9B-D406-4E4F-B804-AF188F651834}"/>
              </a:ext>
            </a:extLst>
          </p:cNvPr>
          <p:cNvSpPr>
            <a:spLocks noGrp="1"/>
          </p:cNvSpPr>
          <p:nvPr>
            <p:ph type="dt" sz="half" idx="10"/>
          </p:nvPr>
        </p:nvSpPr>
        <p:spPr/>
        <p:txBody>
          <a:bodyPr/>
          <a:lstStyle/>
          <a:p>
            <a:r>
              <a:rPr lang="en-US"/>
              <a:t>7/14/20XX</a:t>
            </a:r>
            <a:endParaRPr lang="en-US" dirty="0"/>
          </a:p>
        </p:txBody>
      </p:sp>
      <p:sp>
        <p:nvSpPr>
          <p:cNvPr id="6" name="Footer Placeholder 5">
            <a:extLst>
              <a:ext uri="{FF2B5EF4-FFF2-40B4-BE49-F238E27FC236}">
                <a16:creationId xmlns:a16="http://schemas.microsoft.com/office/drawing/2014/main" id="{47E5FF7C-B4CA-48C1-B1A5-2AA329D34317}"/>
              </a:ext>
            </a:extLst>
          </p:cNvPr>
          <p:cNvSpPr>
            <a:spLocks noGrp="1"/>
          </p:cNvSpPr>
          <p:nvPr>
            <p:ph type="ftr" sz="quarter" idx="11"/>
          </p:nvPr>
        </p:nvSpPr>
        <p:spPr/>
        <p:txBody>
          <a:bodyPr/>
          <a:lstStyle/>
          <a:p>
            <a:r>
              <a:rPr lang="en-US"/>
              <a:t>BANK LOAN CASE STUDY</a:t>
            </a:r>
            <a:endParaRPr lang="en-US" dirty="0"/>
          </a:p>
        </p:txBody>
      </p:sp>
      <p:sp>
        <p:nvSpPr>
          <p:cNvPr id="7" name="Slide Number Placeholder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4735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FE3E-14BB-4DC6-A806-1E62C1D2446E}"/>
              </a:ext>
            </a:extLst>
          </p:cNvPr>
          <p:cNvSpPr>
            <a:spLocks noGrp="1"/>
          </p:cNvSpPr>
          <p:nvPr>
            <p:ph type="title"/>
          </p:nvPr>
        </p:nvSpPr>
        <p:spPr>
          <a:xfrm>
            <a:off x="1883137" y="1360309"/>
            <a:ext cx="2909309" cy="657882"/>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
        <p:nvSpPr>
          <p:cNvPr id="8" name="Picture Placeholder 10">
            <a:extLst>
              <a:ext uri="{FF2B5EF4-FFF2-40B4-BE49-F238E27FC236}">
                <a16:creationId xmlns:a16="http://schemas.microsoft.com/office/drawing/2014/main" id="{EFD7EF65-6DE9-4029-B3A0-F08E11BC9E5E}"/>
              </a:ext>
            </a:extLst>
          </p:cNvPr>
          <p:cNvSpPr>
            <a:spLocks noGrp="1"/>
          </p:cNvSpPr>
          <p:nvPr>
            <p:ph type="pic" sz="quarter" idx="13" hasCustomPrompt="1"/>
          </p:nvPr>
        </p:nvSpPr>
        <p:spPr>
          <a:xfrm>
            <a:off x="0" y="2795752"/>
            <a:ext cx="12192000" cy="4062247"/>
          </a:xfrm>
          <a:prstGeom prst="rect">
            <a:avLst/>
          </a:prstGeom>
        </p:spPr>
        <p:txBody>
          <a:bodyPr/>
          <a:lstStyle>
            <a:lvl1pPr marL="0" indent="0" algn="ctr">
              <a:buNone/>
              <a:defRPr/>
            </a:lvl1pPr>
          </a:lstStyle>
          <a:p>
            <a:r>
              <a:rPr lang="en-US" dirty="0"/>
              <a:t>Click to add photo</a:t>
            </a:r>
          </a:p>
        </p:txBody>
      </p:sp>
      <p:sp>
        <p:nvSpPr>
          <p:cNvPr id="10" name="Content Placeholder 15">
            <a:extLst>
              <a:ext uri="{FF2B5EF4-FFF2-40B4-BE49-F238E27FC236}">
                <a16:creationId xmlns:a16="http://schemas.microsoft.com/office/drawing/2014/main" id="{123B9F8E-DAD6-45B2-B55B-B070484318C3}"/>
              </a:ext>
            </a:extLst>
          </p:cNvPr>
          <p:cNvSpPr>
            <a:spLocks noGrp="1"/>
          </p:cNvSpPr>
          <p:nvPr>
            <p:ph sz="quarter" idx="15" hasCustomPrompt="1"/>
          </p:nvPr>
        </p:nvSpPr>
        <p:spPr>
          <a:xfrm>
            <a:off x="5109845" y="1075509"/>
            <a:ext cx="529326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sp>
        <p:nvSpPr>
          <p:cNvPr id="5" name="Date Placeholder 4">
            <a:extLst>
              <a:ext uri="{FF2B5EF4-FFF2-40B4-BE49-F238E27FC236}">
                <a16:creationId xmlns:a16="http://schemas.microsoft.com/office/drawing/2014/main" id="{23CF9177-0C51-4496-B5AE-7ED4F8F3A170}"/>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6" name="Footer Placeholder 5">
            <a:extLst>
              <a:ext uri="{FF2B5EF4-FFF2-40B4-BE49-F238E27FC236}">
                <a16:creationId xmlns:a16="http://schemas.microsoft.com/office/drawing/2014/main" id="{C57A035F-C837-4CCA-BB19-CE656F0576BD}"/>
              </a:ext>
            </a:extLst>
          </p:cNvPr>
          <p:cNvSpPr>
            <a:spLocks noGrp="1"/>
          </p:cNvSpPr>
          <p:nvPr>
            <p:ph type="ftr" sz="quarter" idx="11"/>
          </p:nvPr>
        </p:nvSpPr>
        <p:spPr/>
        <p:txBody>
          <a:bodyPr/>
          <a:lstStyle>
            <a:lvl1pPr>
              <a:defRPr>
                <a:solidFill>
                  <a:schemeClr val="accent1"/>
                </a:solidFill>
              </a:defRPr>
            </a:lvl1pPr>
          </a:lstStyle>
          <a:p>
            <a:r>
              <a:rPr lang="en-US"/>
              <a:t>BANK LOAN CASE STUDY</a:t>
            </a:r>
            <a:endParaRPr lang="en-US" dirty="0"/>
          </a:p>
        </p:txBody>
      </p:sp>
      <p:sp>
        <p:nvSpPr>
          <p:cNvPr id="7" name="Slide Number Placeholder 6">
            <a:extLst>
              <a:ext uri="{FF2B5EF4-FFF2-40B4-BE49-F238E27FC236}">
                <a16:creationId xmlns:a16="http://schemas.microsoft.com/office/drawing/2014/main" id="{5FE2F927-F23D-4ABB-BEC9-11C2CC69D8E4}"/>
              </a:ext>
            </a:extLst>
          </p:cNvPr>
          <p:cNvSpPr>
            <a:spLocks noGrp="1"/>
          </p:cNvSpPr>
          <p:nvPr>
            <p:ph type="sldNum" sz="quarter" idx="12"/>
          </p:nvPr>
        </p:nvSpPr>
        <p:spPr/>
        <p:txBody>
          <a:bodyPr/>
          <a:lstStyle>
            <a:lvl1pPr>
              <a:defRPr>
                <a:solidFill>
                  <a:schemeClr val="accent1"/>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95244728-2BE1-4CB4-A19E-903E75BD8226}"/>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7652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6A9CEDC6-C07A-4AA6-A03A-799447ACA932}"/>
              </a:ext>
            </a:extLst>
          </p:cNvPr>
          <p:cNvSpPr>
            <a:spLocks noGrp="1"/>
          </p:cNvSpPr>
          <p:nvPr>
            <p:ph type="pic" sz="quarter" idx="13"/>
          </p:nvPr>
        </p:nvSpPr>
        <p:spPr>
          <a:xfrm>
            <a:off x="1524" y="0"/>
            <a:ext cx="12188952" cy="6858000"/>
          </a:xfrm>
          <a:custGeom>
            <a:avLst/>
            <a:gdLst>
              <a:gd name="connsiteX0" fmla="*/ 10025044 w 12188952"/>
              <a:gd name="connsiteY0" fmla="*/ 1464945 h 6858000"/>
              <a:gd name="connsiteX1" fmla="*/ 10025044 w 12188952"/>
              <a:gd name="connsiteY1" fmla="*/ 6219825 h 6858000"/>
              <a:gd name="connsiteX2" fmla="*/ 10253644 w 12188952"/>
              <a:gd name="connsiteY2" fmla="*/ 6219825 h 6858000"/>
              <a:gd name="connsiteX3" fmla="*/ 10253644 w 12188952"/>
              <a:gd name="connsiteY3" fmla="*/ 1464945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10025044" y="1464945"/>
                </a:moveTo>
                <a:lnTo>
                  <a:pt x="10025044" y="6219825"/>
                </a:lnTo>
                <a:lnTo>
                  <a:pt x="10253644" y="6219825"/>
                </a:lnTo>
                <a:lnTo>
                  <a:pt x="10253644" y="1464945"/>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7109C03-4D2D-4A2D-AC74-49353ED38B56}"/>
              </a:ext>
            </a:extLst>
          </p:cNvPr>
          <p:cNvSpPr>
            <a:spLocks noGrp="1"/>
          </p:cNvSpPr>
          <p:nvPr>
            <p:ph type="body" sz="quarter" idx="25"/>
          </p:nvPr>
        </p:nvSpPr>
        <p:spPr>
          <a:xfrm>
            <a:off x="0" y="1465263"/>
            <a:ext cx="10026650" cy="4754562"/>
          </a:xfrm>
          <a:solidFill>
            <a:schemeClr val="bg1">
              <a:alpha val="93000"/>
            </a:schemeClr>
          </a:solidFill>
        </p:spPr>
        <p:txBody>
          <a:bodyPr lIns="1005840" tIns="502920">
            <a:noAutofit/>
          </a:bodyPr>
          <a:lstStyle>
            <a:lvl1pPr marL="0" indent="0">
              <a:buNone/>
              <a:defRPr sz="1800" cap="all" baseline="0">
                <a:solidFill>
                  <a:schemeClr val="accent1"/>
                </a:solidFill>
                <a:latin typeface="+mj-lt"/>
              </a:defRPr>
            </a:lvl1pPr>
          </a:lstStyle>
          <a:p>
            <a:pPr lvl="0"/>
            <a:r>
              <a:rPr lang="en-US"/>
              <a:t>Click to edit Master text styles</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400" y="365125"/>
            <a:ext cx="8562475" cy="1325563"/>
          </a:xfrm>
        </p:spPr>
        <p:txBody>
          <a:bodyPr/>
          <a:lstStyle>
            <a:lvl1pP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BANK LOAN CASE STUDY</a:t>
            </a:r>
            <a:endParaRPr lang="en-US" dirty="0"/>
          </a:p>
        </p:txBody>
      </p:sp>
      <p:sp>
        <p:nvSpPr>
          <p:cNvPr id="23" name="Text Placeholder 12">
            <a:extLst>
              <a:ext uri="{FF2B5EF4-FFF2-40B4-BE49-F238E27FC236}">
                <a16:creationId xmlns:a16="http://schemas.microsoft.com/office/drawing/2014/main" id="{9EDE4DA5-D561-434E-9452-95025C316A45}"/>
              </a:ext>
            </a:extLst>
          </p:cNvPr>
          <p:cNvSpPr>
            <a:spLocks noGrp="1"/>
          </p:cNvSpPr>
          <p:nvPr>
            <p:ph type="body" sz="quarter" idx="24" hasCustomPrompt="1"/>
          </p:nvPr>
        </p:nvSpPr>
        <p:spPr>
          <a:xfrm>
            <a:off x="10734040" y="-68580"/>
            <a:ext cx="1737360" cy="6858000"/>
          </a:xfrm>
        </p:spPr>
        <p:txBody>
          <a:bodyPr vert="vert270" anchor="t">
            <a:noAutofit/>
          </a:bodyPr>
          <a:lstStyle>
            <a:lvl1pPr marL="0" indent="0">
              <a:spcBef>
                <a:spcPts val="0"/>
              </a:spcBef>
              <a:buNone/>
              <a:defRPr sz="13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Problem</a:t>
            </a:r>
          </a:p>
        </p:txBody>
      </p:sp>
      <p:sp>
        <p:nvSpPr>
          <p:cNvPr id="27" name="Rectangle 26">
            <a:extLst>
              <a:ext uri="{FF2B5EF4-FFF2-40B4-BE49-F238E27FC236}">
                <a16:creationId xmlns:a16="http://schemas.microsoft.com/office/drawing/2014/main" id="{3A8936FC-DF00-4C6C-A5FA-13B0BFCC3E58}"/>
              </a:ext>
            </a:extLst>
          </p:cNvPr>
          <p:cNvSpPr/>
          <p:nvPr userDrawn="1"/>
        </p:nvSpPr>
        <p:spPr>
          <a:xfrm>
            <a:off x="10026568" y="1464945"/>
            <a:ext cx="228600" cy="475488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914274"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914525"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914399"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BDD18F8A-C2BE-429D-BB7C-9390EEEE5261}"/>
              </a:ext>
            </a:extLst>
          </p:cNvPr>
          <p:cNvSpPr>
            <a:spLocks noGrp="1"/>
          </p:cNvSpPr>
          <p:nvPr>
            <p:ph type="body" sz="quarter" idx="18" hasCustomPrompt="1"/>
          </p:nvPr>
        </p:nvSpPr>
        <p:spPr>
          <a:xfrm>
            <a:off x="5590801" y="1916113"/>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8" name="Text Placeholder 13">
            <a:extLst>
              <a:ext uri="{FF2B5EF4-FFF2-40B4-BE49-F238E27FC236}">
                <a16:creationId xmlns:a16="http://schemas.microsoft.com/office/drawing/2014/main" id="{AFDC9EA4-0AAA-467C-9B89-6966F6E4BB03}"/>
              </a:ext>
            </a:extLst>
          </p:cNvPr>
          <p:cNvSpPr>
            <a:spLocks noGrp="1"/>
          </p:cNvSpPr>
          <p:nvPr>
            <p:ph type="body" sz="quarter" idx="19" hasCustomPrompt="1"/>
          </p:nvPr>
        </p:nvSpPr>
        <p:spPr>
          <a:xfrm>
            <a:off x="5590675" y="2242336"/>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0">
            <a:extLst>
              <a:ext uri="{FF2B5EF4-FFF2-40B4-BE49-F238E27FC236}">
                <a16:creationId xmlns:a16="http://schemas.microsoft.com/office/drawing/2014/main" id="{31ECD896-8F8E-404E-BBAD-FBFCBBE3DFEF}"/>
              </a:ext>
            </a:extLst>
          </p:cNvPr>
          <p:cNvSpPr>
            <a:spLocks noGrp="1"/>
          </p:cNvSpPr>
          <p:nvPr>
            <p:ph type="body" sz="quarter" idx="20" hasCustomPrompt="1"/>
          </p:nvPr>
        </p:nvSpPr>
        <p:spPr>
          <a:xfrm>
            <a:off x="5590801" y="3218688"/>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0" name="Text Placeholder 13">
            <a:extLst>
              <a:ext uri="{FF2B5EF4-FFF2-40B4-BE49-F238E27FC236}">
                <a16:creationId xmlns:a16="http://schemas.microsoft.com/office/drawing/2014/main" id="{6BEE435C-8719-41E1-838A-87FB6B0BA23C}"/>
              </a:ext>
            </a:extLst>
          </p:cNvPr>
          <p:cNvSpPr>
            <a:spLocks noGrp="1"/>
          </p:cNvSpPr>
          <p:nvPr>
            <p:ph type="body" sz="quarter" idx="21" hasCustomPrompt="1"/>
          </p:nvPr>
        </p:nvSpPr>
        <p:spPr>
          <a:xfrm>
            <a:off x="5590675" y="3545967"/>
            <a:ext cx="3886200" cy="914400"/>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9DAC0554-380F-4627-9E3C-FCDA9EE3B9E8}"/>
              </a:ext>
            </a:extLst>
          </p:cNvPr>
          <p:cNvSpPr>
            <a:spLocks noGrp="1"/>
          </p:cNvSpPr>
          <p:nvPr>
            <p:ph type="body" sz="quarter" idx="22" hasCustomPrompt="1"/>
          </p:nvPr>
        </p:nvSpPr>
        <p:spPr>
          <a:xfrm>
            <a:off x="914525" y="4709160"/>
            <a:ext cx="388620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32C9479E-1665-465C-9B07-8AC7E3F4B630}"/>
              </a:ext>
            </a:extLst>
          </p:cNvPr>
          <p:cNvSpPr>
            <a:spLocks noGrp="1"/>
          </p:cNvSpPr>
          <p:nvPr>
            <p:ph type="body" sz="quarter" idx="23" hasCustomPrompt="1"/>
          </p:nvPr>
        </p:nvSpPr>
        <p:spPr>
          <a:xfrm>
            <a:off x="914399" y="5036439"/>
            <a:ext cx="3886200" cy="737604"/>
          </a:xfrm>
        </p:spPr>
        <p:txBody>
          <a:bodyPr>
            <a:normAutofit/>
          </a:bodyPr>
          <a:lstStyle>
            <a:lvl1pPr marL="0" indent="0">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883616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F067F4C-584F-4D26-A9F4-7E8E3F096140}"/>
              </a:ext>
              <a:ext uri="{C183D7F6-B498-43B3-948B-1728B52AA6E4}">
                <adec:decorative xmlns:adec="http://schemas.microsoft.com/office/drawing/2017/decorative" val="1"/>
              </a:ext>
            </a:extLst>
          </p:cNvPr>
          <p:cNvSpPr/>
          <p:nvPr userDrawn="1"/>
        </p:nvSpPr>
        <p:spPr>
          <a:xfrm>
            <a:off x="4159926" y="1569034"/>
            <a:ext cx="7193874"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10">
            <a:extLst>
              <a:ext uri="{FF2B5EF4-FFF2-40B4-BE49-F238E27FC236}">
                <a16:creationId xmlns:a16="http://schemas.microsoft.com/office/drawing/2014/main" id="{6C968367-11F9-40B5-B54F-1555B837CABC}"/>
              </a:ext>
            </a:extLst>
          </p:cNvPr>
          <p:cNvSpPr>
            <a:spLocks noGrp="1"/>
          </p:cNvSpPr>
          <p:nvPr>
            <p:ph type="pic" sz="quarter" idx="13"/>
          </p:nvPr>
        </p:nvSpPr>
        <p:spPr>
          <a:xfrm>
            <a:off x="933630" y="548640"/>
            <a:ext cx="4389120" cy="5760720"/>
          </a:xfrm>
          <a:solidFill>
            <a:schemeClr val="accent6">
              <a:lumMod val="20000"/>
              <a:lumOff val="80000"/>
            </a:schemeClr>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55363" y="365125"/>
            <a:ext cx="5103007" cy="1325563"/>
          </a:xfrm>
        </p:spPr>
        <p:txBody>
          <a:bodyPr/>
          <a:lstStyle>
            <a:lvl1pPr>
              <a:defRPr>
                <a:solidFill>
                  <a:schemeClr val="tx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tx1">
                    <a:lumMod val="65000"/>
                    <a:lumOff val="35000"/>
                  </a:schemeClr>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78C38614-0243-4ABA-A367-8875F339D658}"/>
              </a:ext>
            </a:extLst>
          </p:cNvPr>
          <p:cNvSpPr>
            <a:spLocks noGrp="1"/>
          </p:cNvSpPr>
          <p:nvPr>
            <p:ph type="body" sz="quarter" idx="14" hasCustomPrompt="1"/>
          </p:nvPr>
        </p:nvSpPr>
        <p:spPr>
          <a:xfrm>
            <a:off x="6153182" y="209397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4" name="Text Placeholder 13">
            <a:extLst>
              <a:ext uri="{FF2B5EF4-FFF2-40B4-BE49-F238E27FC236}">
                <a16:creationId xmlns:a16="http://schemas.microsoft.com/office/drawing/2014/main" id="{C25BE32D-3FC4-4B1B-808E-E2897BC2F70F}"/>
              </a:ext>
            </a:extLst>
          </p:cNvPr>
          <p:cNvSpPr>
            <a:spLocks noGrp="1"/>
          </p:cNvSpPr>
          <p:nvPr>
            <p:ph type="body" sz="quarter" idx="15" hasCustomPrompt="1"/>
          </p:nvPr>
        </p:nvSpPr>
        <p:spPr>
          <a:xfrm>
            <a:off x="6153056" y="2422684"/>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413E5A31-C8FF-4B6C-AE00-99F85789634D}"/>
              </a:ext>
            </a:extLst>
          </p:cNvPr>
          <p:cNvSpPr>
            <a:spLocks noGrp="1"/>
          </p:cNvSpPr>
          <p:nvPr>
            <p:ph type="body" sz="quarter" idx="16" hasCustomPrompt="1"/>
          </p:nvPr>
        </p:nvSpPr>
        <p:spPr>
          <a:xfrm>
            <a:off x="6153307" y="3227832"/>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16" name="Text Placeholder 13">
            <a:extLst>
              <a:ext uri="{FF2B5EF4-FFF2-40B4-BE49-F238E27FC236}">
                <a16:creationId xmlns:a16="http://schemas.microsoft.com/office/drawing/2014/main" id="{99346137-3239-4162-9799-29D8E0B44CA8}"/>
              </a:ext>
            </a:extLst>
          </p:cNvPr>
          <p:cNvSpPr>
            <a:spLocks noGrp="1"/>
          </p:cNvSpPr>
          <p:nvPr>
            <p:ph type="body" sz="quarter" idx="17" hasCustomPrompt="1"/>
          </p:nvPr>
        </p:nvSpPr>
        <p:spPr>
          <a:xfrm>
            <a:off x="6153181" y="3559290"/>
            <a:ext cx="5120640" cy="45720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0">
            <a:extLst>
              <a:ext uri="{FF2B5EF4-FFF2-40B4-BE49-F238E27FC236}">
                <a16:creationId xmlns:a16="http://schemas.microsoft.com/office/drawing/2014/main" id="{005E970C-F216-4C13-B637-2CD29EB1F737}"/>
              </a:ext>
            </a:extLst>
          </p:cNvPr>
          <p:cNvSpPr>
            <a:spLocks noGrp="1"/>
          </p:cNvSpPr>
          <p:nvPr>
            <p:ph type="body" sz="quarter" idx="18" hasCustomPrompt="1"/>
          </p:nvPr>
        </p:nvSpPr>
        <p:spPr>
          <a:xfrm>
            <a:off x="6149167" y="4059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2" name="Text Placeholder 13">
            <a:extLst>
              <a:ext uri="{FF2B5EF4-FFF2-40B4-BE49-F238E27FC236}">
                <a16:creationId xmlns:a16="http://schemas.microsoft.com/office/drawing/2014/main" id="{FD54B08D-52AA-478D-9A22-40F57CEFF5E6}"/>
              </a:ext>
            </a:extLst>
          </p:cNvPr>
          <p:cNvSpPr>
            <a:spLocks noGrp="1"/>
          </p:cNvSpPr>
          <p:nvPr>
            <p:ph type="body" sz="quarter" idx="19" hasCustomPrompt="1"/>
          </p:nvPr>
        </p:nvSpPr>
        <p:spPr>
          <a:xfrm>
            <a:off x="6149041" y="4388168"/>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Text Placeholder 10">
            <a:extLst>
              <a:ext uri="{FF2B5EF4-FFF2-40B4-BE49-F238E27FC236}">
                <a16:creationId xmlns:a16="http://schemas.microsoft.com/office/drawing/2014/main" id="{78434772-1E65-4475-A328-95A7B2445794}"/>
              </a:ext>
            </a:extLst>
          </p:cNvPr>
          <p:cNvSpPr>
            <a:spLocks noGrp="1"/>
          </p:cNvSpPr>
          <p:nvPr>
            <p:ph type="body" sz="quarter" idx="20" hasCustomPrompt="1"/>
          </p:nvPr>
        </p:nvSpPr>
        <p:spPr>
          <a:xfrm>
            <a:off x="6149292" y="5202936"/>
            <a:ext cx="5120640" cy="320040"/>
          </a:xfrm>
        </p:spPr>
        <p:txBody>
          <a:bodyPr>
            <a:noAutofit/>
          </a:bodyPr>
          <a:lstStyle>
            <a:lvl1pPr marL="0" indent="0">
              <a:buNone/>
              <a:defRPr sz="1800" cap="all" baseline="0">
                <a:solidFill>
                  <a:schemeClr val="accent1"/>
                </a:solidFill>
                <a:latin typeface="+mj-lt"/>
              </a:defRPr>
            </a:lvl1pPr>
            <a:lvl2pPr marL="457200" indent="0">
              <a:buNone/>
              <a:defRPr sz="2000">
                <a:solidFill>
                  <a:schemeClr val="accent1"/>
                </a:solidFill>
                <a:latin typeface="+mj-lt"/>
              </a:defRPr>
            </a:lvl2pPr>
            <a:lvl3pPr marL="914400" indent="0">
              <a:buNone/>
              <a:defRPr sz="2000">
                <a:solidFill>
                  <a:schemeClr val="accent1"/>
                </a:solidFill>
                <a:latin typeface="+mj-lt"/>
              </a:defRPr>
            </a:lvl3pPr>
            <a:lvl4pPr marL="1371600" indent="0">
              <a:buNone/>
              <a:defRPr sz="2000">
                <a:solidFill>
                  <a:schemeClr val="accent1"/>
                </a:solidFill>
                <a:latin typeface="+mj-lt"/>
              </a:defRPr>
            </a:lvl4pPr>
            <a:lvl5pPr marL="1828800" indent="0">
              <a:buNone/>
              <a:defRPr sz="2000">
                <a:solidFill>
                  <a:schemeClr val="accent1"/>
                </a:solidFill>
                <a:latin typeface="+mj-lt"/>
              </a:defRPr>
            </a:lvl5pPr>
          </a:lstStyle>
          <a:p>
            <a:pPr lvl="0"/>
            <a:r>
              <a:rPr lang="en-US" dirty="0"/>
              <a:t>CLICK TO EDIT TEXT</a:t>
            </a:r>
          </a:p>
        </p:txBody>
      </p:sp>
      <p:sp>
        <p:nvSpPr>
          <p:cNvPr id="24" name="Text Placeholder 13">
            <a:extLst>
              <a:ext uri="{FF2B5EF4-FFF2-40B4-BE49-F238E27FC236}">
                <a16:creationId xmlns:a16="http://schemas.microsoft.com/office/drawing/2014/main" id="{16497897-EF41-49AE-B577-23E1843D2DEA}"/>
              </a:ext>
            </a:extLst>
          </p:cNvPr>
          <p:cNvSpPr>
            <a:spLocks noGrp="1"/>
          </p:cNvSpPr>
          <p:nvPr>
            <p:ph type="body" sz="quarter" idx="21" hasCustomPrompt="1"/>
          </p:nvPr>
        </p:nvSpPr>
        <p:spPr>
          <a:xfrm>
            <a:off x="6149166" y="5535502"/>
            <a:ext cx="5120640" cy="640080"/>
          </a:xfrm>
        </p:spPr>
        <p:txBody>
          <a:bodyPr>
            <a:normAutofit/>
          </a:bodyPr>
          <a:lstStyle>
            <a:lvl1pPr marL="0" indent="0">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1307442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02412796-7042-4809-B0D2-CA19D0001B30}"/>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2560590 h 6858000"/>
              <a:gd name="connsiteX5" fmla="*/ 4876038 w 12188952"/>
              <a:gd name="connsiteY5" fmla="*/ 2560590 h 6858000"/>
              <a:gd name="connsiteX6" fmla="*/ 4876038 w 12188952"/>
              <a:gd name="connsiteY6" fmla="*/ 2331990 h 6858000"/>
              <a:gd name="connsiteX7" fmla="*/ 0 w 12188952"/>
              <a:gd name="connsiteY7" fmla="*/ 23319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2560590"/>
                </a:lnTo>
                <a:lnTo>
                  <a:pt x="4876038" y="2560590"/>
                </a:lnTo>
                <a:lnTo>
                  <a:pt x="4876038" y="2331990"/>
                </a:lnTo>
                <a:lnTo>
                  <a:pt x="0" y="233199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41248" y="858957"/>
            <a:ext cx="4032504" cy="1325563"/>
          </a:xfrm>
        </p:spPr>
        <p:txBody>
          <a:bodyPr/>
          <a:lstStyle>
            <a:lvl1pPr algn="r">
              <a:defRPr>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1" name="Text Placeholder 10">
            <a:extLst>
              <a:ext uri="{FF2B5EF4-FFF2-40B4-BE49-F238E27FC236}">
                <a16:creationId xmlns:a16="http://schemas.microsoft.com/office/drawing/2014/main" id="{9DD0C4E2-C56D-415A-A93E-7E5A3DD9BBEA}"/>
              </a:ext>
            </a:extLst>
          </p:cNvPr>
          <p:cNvSpPr>
            <a:spLocks noGrp="1"/>
          </p:cNvSpPr>
          <p:nvPr>
            <p:ph type="body" sz="quarter" idx="14" hasCustomPrompt="1"/>
          </p:nvPr>
        </p:nvSpPr>
        <p:spPr>
          <a:xfrm>
            <a:off x="5638800" y="1173329"/>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3" name="Text Placeholder 12">
            <a:extLst>
              <a:ext uri="{FF2B5EF4-FFF2-40B4-BE49-F238E27FC236}">
                <a16:creationId xmlns:a16="http://schemas.microsoft.com/office/drawing/2014/main" id="{63466F58-8094-496E-8FA6-A2A07D706ECA}"/>
              </a:ext>
            </a:extLst>
          </p:cNvPr>
          <p:cNvSpPr>
            <a:spLocks noGrp="1"/>
          </p:cNvSpPr>
          <p:nvPr>
            <p:ph type="body" sz="quarter" idx="15" hasCustomPrompt="1"/>
          </p:nvPr>
        </p:nvSpPr>
        <p:spPr>
          <a:xfrm>
            <a:off x="5638800" y="1522412"/>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4" name="Text Placeholder 10">
            <a:extLst>
              <a:ext uri="{FF2B5EF4-FFF2-40B4-BE49-F238E27FC236}">
                <a16:creationId xmlns:a16="http://schemas.microsoft.com/office/drawing/2014/main" id="{35CDA3A0-B53D-4D18-9792-E99DB7DFDFCD}"/>
              </a:ext>
            </a:extLst>
          </p:cNvPr>
          <p:cNvSpPr>
            <a:spLocks noGrp="1"/>
          </p:cNvSpPr>
          <p:nvPr>
            <p:ph type="body" sz="quarter" idx="16" hasCustomPrompt="1"/>
          </p:nvPr>
        </p:nvSpPr>
        <p:spPr>
          <a:xfrm>
            <a:off x="5638800" y="2743993"/>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5" name="Text Placeholder 12">
            <a:extLst>
              <a:ext uri="{FF2B5EF4-FFF2-40B4-BE49-F238E27FC236}">
                <a16:creationId xmlns:a16="http://schemas.microsoft.com/office/drawing/2014/main" id="{FEDD6309-46B2-4D7D-A1E2-8F04609BF7B3}"/>
              </a:ext>
            </a:extLst>
          </p:cNvPr>
          <p:cNvSpPr>
            <a:spLocks noGrp="1"/>
          </p:cNvSpPr>
          <p:nvPr>
            <p:ph type="body" sz="quarter" idx="17" hasCustomPrompt="1"/>
          </p:nvPr>
        </p:nvSpPr>
        <p:spPr>
          <a:xfrm>
            <a:off x="5638800" y="3074026"/>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6" name="Text Placeholder 10">
            <a:extLst>
              <a:ext uri="{FF2B5EF4-FFF2-40B4-BE49-F238E27FC236}">
                <a16:creationId xmlns:a16="http://schemas.microsoft.com/office/drawing/2014/main" id="{DF7E20CD-913D-437E-9659-9C125387ECA7}"/>
              </a:ext>
            </a:extLst>
          </p:cNvPr>
          <p:cNvSpPr>
            <a:spLocks noGrp="1"/>
          </p:cNvSpPr>
          <p:nvPr>
            <p:ph type="body" sz="quarter" idx="18" hasCustomPrompt="1"/>
          </p:nvPr>
        </p:nvSpPr>
        <p:spPr>
          <a:xfrm>
            <a:off x="8686038" y="1182807"/>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7" name="Text Placeholder 12">
            <a:extLst>
              <a:ext uri="{FF2B5EF4-FFF2-40B4-BE49-F238E27FC236}">
                <a16:creationId xmlns:a16="http://schemas.microsoft.com/office/drawing/2014/main" id="{DB390311-D71A-47E1-A6A4-FC519992545C}"/>
              </a:ext>
            </a:extLst>
          </p:cNvPr>
          <p:cNvSpPr>
            <a:spLocks noGrp="1"/>
          </p:cNvSpPr>
          <p:nvPr>
            <p:ph type="body" sz="quarter" idx="19" hasCustomPrompt="1"/>
          </p:nvPr>
        </p:nvSpPr>
        <p:spPr>
          <a:xfrm>
            <a:off x="8686038" y="1531890"/>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8" name="Text Placeholder 10">
            <a:extLst>
              <a:ext uri="{FF2B5EF4-FFF2-40B4-BE49-F238E27FC236}">
                <a16:creationId xmlns:a16="http://schemas.microsoft.com/office/drawing/2014/main" id="{A6F112C5-2301-4903-8FFC-3D13F2BD7D9F}"/>
              </a:ext>
            </a:extLst>
          </p:cNvPr>
          <p:cNvSpPr>
            <a:spLocks noGrp="1"/>
          </p:cNvSpPr>
          <p:nvPr>
            <p:ph type="body" sz="quarter" idx="20" hasCustomPrompt="1"/>
          </p:nvPr>
        </p:nvSpPr>
        <p:spPr>
          <a:xfrm>
            <a:off x="8686038" y="2753471"/>
            <a:ext cx="2743200" cy="365760"/>
          </a:xfrm>
        </p:spPr>
        <p:txBody>
          <a:bodyPr>
            <a:noAutofit/>
          </a:bodyPr>
          <a:lstStyle>
            <a:lvl1pPr marL="0" indent="0">
              <a:buNone/>
              <a:defRPr sz="1800" cap="all" baseline="0">
                <a:solidFill>
                  <a:schemeClr val="bg1"/>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9" name="Text Placeholder 12">
            <a:extLst>
              <a:ext uri="{FF2B5EF4-FFF2-40B4-BE49-F238E27FC236}">
                <a16:creationId xmlns:a16="http://schemas.microsoft.com/office/drawing/2014/main" id="{867721ED-86DF-4220-A638-CB65E0B5B126}"/>
              </a:ext>
            </a:extLst>
          </p:cNvPr>
          <p:cNvSpPr>
            <a:spLocks noGrp="1"/>
          </p:cNvSpPr>
          <p:nvPr>
            <p:ph type="body" sz="quarter" idx="21" hasCustomPrompt="1"/>
          </p:nvPr>
        </p:nvSpPr>
        <p:spPr>
          <a:xfrm>
            <a:off x="8686038" y="3083504"/>
            <a:ext cx="2743200" cy="914400"/>
          </a:xfrm>
        </p:spPr>
        <p:txBody>
          <a:bodyPr>
            <a:noAutofit/>
          </a:bodyPr>
          <a:lstStyle>
            <a:lvl1pPr marL="0" indent="0">
              <a:lnSpc>
                <a:spcPts val="2000"/>
              </a:lnSpc>
              <a:spcBef>
                <a:spcPts val="0"/>
              </a:spcBef>
              <a:buNone/>
              <a:defRPr sz="140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3" name="Rectangle 22">
            <a:extLst>
              <a:ext uri="{FF2B5EF4-FFF2-40B4-BE49-F238E27FC236}">
                <a16:creationId xmlns:a16="http://schemas.microsoft.com/office/drawing/2014/main" id="{5620BB15-729F-4427-9DF3-6861F012AED2}"/>
              </a:ext>
              <a:ext uri="{C183D7F6-B498-43B3-948B-1728B52AA6E4}">
                <adec:decorative xmlns:adec="http://schemas.microsoft.com/office/drawing/2017/decorative" val="1"/>
              </a:ext>
            </a:extLst>
          </p:cNvPr>
          <p:cNvSpPr/>
          <p:nvPr userDrawn="1"/>
        </p:nvSpPr>
        <p:spPr>
          <a:xfrm>
            <a:off x="0" y="2331990"/>
            <a:ext cx="4877562"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4587433"/>
      </p:ext>
    </p:extLst>
  </p:cSld>
  <p:clrMapOvr>
    <a:masterClrMapping/>
  </p:clrMapOvr>
  <p:extLst>
    <p:ext uri="{DCECCB84-F9BA-43D5-87BE-67443E8EF086}">
      <p15:sldGuideLst xmlns:p15="http://schemas.microsoft.com/office/powerpoint/2012/main">
        <p15:guide id="1" orient="horz" pos="91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7E32A88-04B9-4879-A7DA-64134B3784C4}"/>
              </a:ext>
            </a:extLst>
          </p:cNvPr>
          <p:cNvSpPr>
            <a:spLocks noGrp="1"/>
          </p:cNvSpPr>
          <p:nvPr>
            <p:ph type="pic" sz="quarter" idx="13"/>
          </p:nvPr>
        </p:nvSpPr>
        <p:spPr>
          <a:xfrm>
            <a:off x="228600" y="0"/>
            <a:ext cx="11961876" cy="6858000"/>
          </a:xfrm>
          <a:custGeom>
            <a:avLst/>
            <a:gdLst>
              <a:gd name="connsiteX0" fmla="*/ 0 w 11961876"/>
              <a:gd name="connsiteY0" fmla="*/ 0 h 6858000"/>
              <a:gd name="connsiteX1" fmla="*/ 11961876 w 11961876"/>
              <a:gd name="connsiteY1" fmla="*/ 0 h 6858000"/>
              <a:gd name="connsiteX2" fmla="*/ 11961876 w 11961876"/>
              <a:gd name="connsiteY2" fmla="*/ 6858000 h 6858000"/>
              <a:gd name="connsiteX3" fmla="*/ 0 w 119618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961876" h="6858000">
                <a:moveTo>
                  <a:pt x="0" y="0"/>
                </a:moveTo>
                <a:lnTo>
                  <a:pt x="11961876" y="0"/>
                </a:lnTo>
                <a:lnTo>
                  <a:pt x="11961876"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14398" y="365760"/>
            <a:ext cx="6400800"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914401" y="2000292"/>
            <a:ext cx="3162299" cy="3409907"/>
          </a:xfrm>
        </p:spPr>
        <p:txBody>
          <a:bodyPr>
            <a:normAutofit/>
          </a:bodyPr>
          <a:lstStyle>
            <a:lvl1pPr marL="0" indent="0">
              <a:lnSpc>
                <a:spcPts val="2400"/>
              </a:lnSpc>
              <a:spcBef>
                <a:spcPts val="0"/>
              </a:spcBef>
              <a:buNone/>
              <a:defRPr sz="18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BANK LOAN CASE STUDY</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1" name="Rectangle 10">
            <a:extLst>
              <a:ext uri="{FF2B5EF4-FFF2-40B4-BE49-F238E27FC236}">
                <a16:creationId xmlns:a16="http://schemas.microsoft.com/office/drawing/2014/main" id="{E5FFA2B6-6061-4DC2-8233-A48FB7AA8F27}"/>
              </a:ext>
              <a:ext uri="{C183D7F6-B498-43B3-948B-1728B52AA6E4}">
                <adec:decorative xmlns:adec="http://schemas.microsoft.com/office/drawing/2017/decorative" val="1"/>
              </a:ext>
            </a:extLst>
          </p:cNvPr>
          <p:cNvSpPr/>
          <p:nvPr userDrawn="1"/>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2">
            <a:extLst>
              <a:ext uri="{FF2B5EF4-FFF2-40B4-BE49-F238E27FC236}">
                <a16:creationId xmlns:a16="http://schemas.microsoft.com/office/drawing/2014/main" id="{4A219D8E-BB95-4BDA-98A2-097D1BFA7494}"/>
              </a:ext>
            </a:extLst>
          </p:cNvPr>
          <p:cNvSpPr>
            <a:spLocks noGrp="1"/>
          </p:cNvSpPr>
          <p:nvPr>
            <p:ph type="body" sz="quarter" idx="14" hasCustomPrompt="1"/>
          </p:nvPr>
        </p:nvSpPr>
        <p:spPr>
          <a:xfrm>
            <a:off x="5239512" y="5513832"/>
            <a:ext cx="6958584" cy="1371600"/>
          </a:xfrm>
        </p:spPr>
        <p:txBody>
          <a:bodyPr vert="horz" bIns="0" anchor="t">
            <a:noAutofit/>
          </a:bodyPr>
          <a:lstStyle>
            <a:lvl1pPr marL="0" indent="0" algn="r">
              <a:lnSpc>
                <a:spcPct val="100000"/>
              </a:lnSpc>
              <a:spcBef>
                <a:spcPts val="0"/>
              </a:spcBef>
              <a:buNone/>
              <a:defRPr sz="11000" cap="all" baseline="0">
                <a:solidFill>
                  <a:schemeClr val="bg1">
                    <a:lumMod val="95000"/>
                  </a:schemeClr>
                </a:solidFill>
                <a:latin typeface="Source Sans Pro ExtraLight" panose="020B0303030403020204" pitchFamily="34" charset="0"/>
                <a:ea typeface="Source Sans Pro ExtraLight" panose="020B0303030403020204" pitchFamily="34" charset="0"/>
              </a:defRPr>
            </a:lvl1pPr>
          </a:lstStyle>
          <a:p>
            <a:pPr lvl="0"/>
            <a:r>
              <a:rPr lang="en-US" dirty="0"/>
              <a:t>Benefits</a:t>
            </a:r>
          </a:p>
        </p:txBody>
      </p:sp>
    </p:spTree>
    <p:extLst>
      <p:ext uri="{BB962C8B-B14F-4D97-AF65-F5344CB8AC3E}">
        <p14:creationId xmlns:p14="http://schemas.microsoft.com/office/powerpoint/2010/main" val="227848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5A412B8-4256-47AC-A275-1AC354C4C6E9}"/>
              </a:ext>
            </a:extLst>
          </p:cNvPr>
          <p:cNvSpPr>
            <a:spLocks noGrp="1"/>
          </p:cNvSpPr>
          <p:nvPr>
            <p:ph type="pic" sz="quarter" idx="13"/>
          </p:nvPr>
        </p:nvSpPr>
        <p:spPr>
          <a:xfrm>
            <a:off x="1524" y="0"/>
            <a:ext cx="12188952" cy="6858000"/>
          </a:xfrm>
          <a:custGeom>
            <a:avLst/>
            <a:gdLst>
              <a:gd name="connsiteX0" fmla="*/ 0 w 12188952"/>
              <a:gd name="connsiteY0" fmla="*/ 0 h 6858000"/>
              <a:gd name="connsiteX1" fmla="*/ 12188952 w 12188952"/>
              <a:gd name="connsiteY1" fmla="*/ 0 h 6858000"/>
              <a:gd name="connsiteX2" fmla="*/ 12188952 w 12188952"/>
              <a:gd name="connsiteY2" fmla="*/ 6858000 h 6858000"/>
              <a:gd name="connsiteX3" fmla="*/ 0 w 12188952"/>
              <a:gd name="connsiteY3" fmla="*/ 6858000 h 6858000"/>
              <a:gd name="connsiteX4" fmla="*/ 0 w 12188952"/>
              <a:gd name="connsiteY4" fmla="*/ 4926523 h 6858000"/>
              <a:gd name="connsiteX5" fmla="*/ 9142476 w 12188952"/>
              <a:gd name="connsiteY5" fmla="*/ 4926523 h 6858000"/>
              <a:gd name="connsiteX6" fmla="*/ 9142476 w 12188952"/>
              <a:gd name="connsiteY6" fmla="*/ 4697923 h 6858000"/>
              <a:gd name="connsiteX7" fmla="*/ 0 w 12188952"/>
              <a:gd name="connsiteY7" fmla="*/ 46979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0" y="0"/>
                </a:moveTo>
                <a:lnTo>
                  <a:pt x="12188952" y="0"/>
                </a:lnTo>
                <a:lnTo>
                  <a:pt x="12188952" y="6858000"/>
                </a:lnTo>
                <a:lnTo>
                  <a:pt x="0" y="6858000"/>
                </a:lnTo>
                <a:lnTo>
                  <a:pt x="0" y="4926523"/>
                </a:lnTo>
                <a:lnTo>
                  <a:pt x="9142476" y="4926523"/>
                </a:lnTo>
                <a:lnTo>
                  <a:pt x="9142476" y="4697923"/>
                </a:lnTo>
                <a:lnTo>
                  <a:pt x="0" y="4697923"/>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5084064"/>
            <a:ext cx="8311896" cy="1049254"/>
          </a:xfrm>
        </p:spPr>
        <p:txBody>
          <a:bodyPr anchor="b">
            <a:normAutofit/>
          </a:bodyPr>
          <a:lstStyle>
            <a:lvl1pPr algn="r">
              <a:defRPr sz="4800">
                <a:solidFill>
                  <a:schemeClr val="bg1"/>
                </a:solidFill>
              </a:defRPr>
            </a:lvl1pPr>
          </a:lstStyle>
          <a:p>
            <a:r>
              <a:rPr lang="en-US" dirty="0"/>
              <a:t>CLICK TO EDIT TITLE</a:t>
            </a:r>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p>
            <a:r>
              <a:rPr lang="en-US"/>
              <a:t>7/14/20XX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p>
            <a:r>
              <a:rPr lang="en-US"/>
              <a:t>BANK LOAN CASE STUDY</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Rectangle 9">
            <a:extLst>
              <a:ext uri="{FF2B5EF4-FFF2-40B4-BE49-F238E27FC236}">
                <a16:creationId xmlns:a16="http://schemas.microsoft.com/office/drawing/2014/main" id="{2DBCBD4E-87D0-4BA6-A1B4-3DC9452A36AB}"/>
              </a:ext>
              <a:ext uri="{C183D7F6-B498-43B3-948B-1728B52AA6E4}">
                <adec:decorative xmlns:adec="http://schemas.microsoft.com/office/drawing/2017/decorative" val="1"/>
              </a:ext>
            </a:extLst>
          </p:cNvPr>
          <p:cNvSpPr/>
          <p:nvPr userDrawn="1"/>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B695704B-E527-4A3C-9B8B-CDEB8724F0F9}"/>
              </a:ext>
            </a:extLst>
          </p:cNvPr>
          <p:cNvSpPr>
            <a:spLocks noGrp="1"/>
          </p:cNvSpPr>
          <p:nvPr>
            <p:ph type="pic" sz="quarter" idx="13"/>
          </p:nvPr>
        </p:nvSpPr>
        <p:spPr>
          <a:xfrm>
            <a:off x="1524" y="0"/>
            <a:ext cx="12188952" cy="6858000"/>
          </a:xfrm>
          <a:custGeom>
            <a:avLst/>
            <a:gdLst>
              <a:gd name="connsiteX0" fmla="*/ 7789164 w 12188952"/>
              <a:gd name="connsiteY0" fmla="*/ 2258568 h 6858000"/>
              <a:gd name="connsiteX1" fmla="*/ 7789164 w 12188952"/>
              <a:gd name="connsiteY1" fmla="*/ 2487168 h 6858000"/>
              <a:gd name="connsiteX2" fmla="*/ 10715244 w 12188952"/>
              <a:gd name="connsiteY2" fmla="*/ 2487168 h 6858000"/>
              <a:gd name="connsiteX3" fmla="*/ 10715244 w 12188952"/>
              <a:gd name="connsiteY3" fmla="*/ 2258568 h 6858000"/>
              <a:gd name="connsiteX4" fmla="*/ 4634484 w 12188952"/>
              <a:gd name="connsiteY4" fmla="*/ 2258568 h 6858000"/>
              <a:gd name="connsiteX5" fmla="*/ 4634484 w 12188952"/>
              <a:gd name="connsiteY5" fmla="*/ 2487168 h 6858000"/>
              <a:gd name="connsiteX6" fmla="*/ 7560564 w 12188952"/>
              <a:gd name="connsiteY6" fmla="*/ 2487168 h 6858000"/>
              <a:gd name="connsiteX7" fmla="*/ 7560564 w 12188952"/>
              <a:gd name="connsiteY7" fmla="*/ 2258568 h 6858000"/>
              <a:gd name="connsiteX8" fmla="*/ 1443228 w 12188952"/>
              <a:gd name="connsiteY8" fmla="*/ 2258568 h 6858000"/>
              <a:gd name="connsiteX9" fmla="*/ 1443228 w 12188952"/>
              <a:gd name="connsiteY9" fmla="*/ 2487168 h 6858000"/>
              <a:gd name="connsiteX10" fmla="*/ 4369308 w 12188952"/>
              <a:gd name="connsiteY10" fmla="*/ 2487168 h 6858000"/>
              <a:gd name="connsiteX11" fmla="*/ 4369308 w 12188952"/>
              <a:gd name="connsiteY11" fmla="*/ 2258568 h 6858000"/>
              <a:gd name="connsiteX12" fmla="*/ 0 w 12188952"/>
              <a:gd name="connsiteY12" fmla="*/ 0 h 6858000"/>
              <a:gd name="connsiteX13" fmla="*/ 12188952 w 12188952"/>
              <a:gd name="connsiteY13" fmla="*/ 0 h 6858000"/>
              <a:gd name="connsiteX14" fmla="*/ 12188952 w 12188952"/>
              <a:gd name="connsiteY14" fmla="*/ 6858000 h 6858000"/>
              <a:gd name="connsiteX15" fmla="*/ 0 w 12188952"/>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88952" h="6858000">
                <a:moveTo>
                  <a:pt x="7789164" y="2258568"/>
                </a:moveTo>
                <a:lnTo>
                  <a:pt x="7789164" y="2487168"/>
                </a:lnTo>
                <a:lnTo>
                  <a:pt x="10715244" y="2487168"/>
                </a:lnTo>
                <a:lnTo>
                  <a:pt x="10715244" y="2258568"/>
                </a:lnTo>
                <a:close/>
                <a:moveTo>
                  <a:pt x="4634484" y="2258568"/>
                </a:moveTo>
                <a:lnTo>
                  <a:pt x="4634484" y="2487168"/>
                </a:lnTo>
                <a:lnTo>
                  <a:pt x="7560564" y="2487168"/>
                </a:lnTo>
                <a:lnTo>
                  <a:pt x="7560564" y="2258568"/>
                </a:lnTo>
                <a:close/>
                <a:moveTo>
                  <a:pt x="1443228" y="2258568"/>
                </a:moveTo>
                <a:lnTo>
                  <a:pt x="1443228" y="2487168"/>
                </a:lnTo>
                <a:lnTo>
                  <a:pt x="4369308" y="2487168"/>
                </a:lnTo>
                <a:lnTo>
                  <a:pt x="4369308" y="2258568"/>
                </a:lnTo>
                <a:close/>
                <a:moveTo>
                  <a:pt x="0" y="0"/>
                </a:moveTo>
                <a:lnTo>
                  <a:pt x="12188952" y="0"/>
                </a:lnTo>
                <a:lnTo>
                  <a:pt x="12188952" y="6858000"/>
                </a:lnTo>
                <a:lnTo>
                  <a:pt x="0" y="6858000"/>
                </a:lnTo>
                <a:close/>
              </a:path>
            </a:pathLst>
          </a:custGeom>
          <a:solidFill>
            <a:schemeClr val="accent6">
              <a:lumMod val="20000"/>
              <a:lumOff val="80000"/>
            </a:schemeClr>
          </a:solidFill>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a:solidFill>
                  <a:schemeClr val="bg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444752" y="2487165"/>
            <a:ext cx="2926080" cy="2714379"/>
          </a:xfrm>
          <a:solidFill>
            <a:schemeClr val="bg1">
              <a:alpha val="85000"/>
            </a:schemeClr>
          </a:solidFill>
        </p:spPr>
        <p:txBody>
          <a:bodyPr tIns="429768">
            <a:noAutofit/>
          </a:bodyPr>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2</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673352"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63600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3</a:t>
            </a:r>
            <a:endParaRPr lang="en-ZA" dirty="0"/>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873775"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790688" y="2487165"/>
            <a:ext cx="2926080" cy="2715768"/>
          </a:xfrm>
          <a:solidFill>
            <a:schemeClr val="bg1">
              <a:alpha val="85000"/>
            </a:schemeClr>
          </a:solidFill>
        </p:spPr>
        <p:txBody>
          <a:bodyPr tIns="429768"/>
          <a:lstStyle>
            <a:lvl1pPr marL="0" indent="0" algn="ctr">
              <a:buFont typeface="Arial" panose="020B0604020202020204" pitchFamily="34" charset="0"/>
              <a:buNone/>
              <a:defRPr sz="1800" cap="all" baseline="0">
                <a:solidFill>
                  <a:schemeClr val="accent1"/>
                </a:solidFill>
                <a:latin typeface="+mj-lt"/>
              </a:defRPr>
            </a:lvl1pPr>
          </a:lstStyle>
          <a:p>
            <a:pPr lvl="0"/>
            <a:r>
              <a:rPr lang="en-US" dirty="0"/>
              <a:t>Bullet 4</a:t>
            </a:r>
            <a:endParaRPr lang="en-ZA" dirty="0"/>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8019288" y="3374136"/>
            <a:ext cx="2468880" cy="1371600"/>
          </a:xfrm>
        </p:spPr>
        <p:txBody>
          <a:bodyPr/>
          <a:lstStyle>
            <a:lvl1pPr marL="0" indent="0" algn="ctr">
              <a:lnSpc>
                <a:spcPts val="2200"/>
              </a:lnSpc>
              <a:spcBef>
                <a:spcPts val="0"/>
              </a:spcBef>
              <a:buNone/>
              <a:defRPr sz="1400">
                <a:solidFill>
                  <a:schemeClr val="tx1"/>
                </a:solidFill>
              </a:defRPr>
            </a:lvl1pPr>
          </a:lstStyle>
          <a:p>
            <a:pPr lvl="0"/>
            <a:r>
              <a:rPr lang="en-US" dirty="0"/>
              <a:t>Bullet Description</a:t>
            </a:r>
            <a:endParaRPr lang="en-ZA" dirty="0"/>
          </a:p>
        </p:txBody>
      </p:sp>
      <p:sp>
        <p:nvSpPr>
          <p:cNvPr id="16" name="Date Placeholder 4">
            <a:extLst>
              <a:ext uri="{FF2B5EF4-FFF2-40B4-BE49-F238E27FC236}">
                <a16:creationId xmlns:a16="http://schemas.microsoft.com/office/drawing/2014/main" id="{C0256D1E-8A29-4C0A-8641-E823E877CF86}"/>
              </a:ext>
            </a:extLst>
          </p:cNvPr>
          <p:cNvSpPr>
            <a:spLocks noGrp="1"/>
          </p:cNvSpPr>
          <p:nvPr>
            <p:ph type="dt" sz="half" idx="39"/>
          </p:nvPr>
        </p:nvSpPr>
        <p:spPr>
          <a:xfrm>
            <a:off x="838200" y="6356350"/>
            <a:ext cx="2743200" cy="365125"/>
          </a:xfrm>
        </p:spPr>
        <p:txBody>
          <a:bodyPr/>
          <a:lstStyle>
            <a:lvl1pPr>
              <a:defRPr>
                <a:solidFill>
                  <a:schemeClr val="bg1"/>
                </a:solidFill>
              </a:defRPr>
            </a:lvl1pPr>
          </a:lstStyle>
          <a:p>
            <a:r>
              <a:rPr lang="en-US"/>
              <a:t>7/14/20XX</a:t>
            </a:r>
            <a:endParaRPr lang="en-US" dirty="0"/>
          </a:p>
        </p:txBody>
      </p:sp>
      <p:sp>
        <p:nvSpPr>
          <p:cNvPr id="26" name="Rectangle 25">
            <a:extLst>
              <a:ext uri="{FF2B5EF4-FFF2-40B4-BE49-F238E27FC236}">
                <a16:creationId xmlns:a16="http://schemas.microsoft.com/office/drawing/2014/main" id="{370B45ED-DCCD-4701-9ACC-9C83B74D1710}"/>
              </a:ext>
              <a:ext uri="{C183D7F6-B498-43B3-948B-1728B52AA6E4}">
                <adec:decorative xmlns:adec="http://schemas.microsoft.com/office/drawing/2017/decorative" val="1"/>
              </a:ext>
            </a:extLst>
          </p:cNvPr>
          <p:cNvSpPr/>
          <p:nvPr userDrawn="1"/>
        </p:nvSpPr>
        <p:spPr>
          <a:xfrm>
            <a:off x="1444752"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9508955-3B0C-44CA-B1F9-AD0E70CDB035}"/>
              </a:ext>
              <a:ext uri="{C183D7F6-B498-43B3-948B-1728B52AA6E4}">
                <adec:decorative xmlns:adec="http://schemas.microsoft.com/office/drawing/2017/decorative" val="1"/>
              </a:ext>
            </a:extLst>
          </p:cNvPr>
          <p:cNvSpPr/>
          <p:nvPr userDrawn="1"/>
        </p:nvSpPr>
        <p:spPr>
          <a:xfrm>
            <a:off x="463600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8612ACAA-EEDE-4C74-AF6C-6A7D06F73BAB}"/>
              </a:ext>
              <a:ext uri="{C183D7F6-B498-43B3-948B-1728B52AA6E4}">
                <adec:decorative xmlns:adec="http://schemas.microsoft.com/office/drawing/2017/decorative" val="1"/>
              </a:ext>
            </a:extLst>
          </p:cNvPr>
          <p:cNvSpPr/>
          <p:nvPr userDrawn="1"/>
        </p:nvSpPr>
        <p:spPr>
          <a:xfrm>
            <a:off x="7790688" y="2258568"/>
            <a:ext cx="292608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6028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22" name="Picture Placeholder 10">
            <a:extLst>
              <a:ext uri="{FF2B5EF4-FFF2-40B4-BE49-F238E27FC236}">
                <a16:creationId xmlns:a16="http://schemas.microsoft.com/office/drawing/2014/main" id="{27AEA2E6-E265-44DE-9F3F-657ECFF5D138}"/>
              </a:ext>
            </a:extLst>
          </p:cNvPr>
          <p:cNvSpPr>
            <a:spLocks noGrp="1"/>
          </p:cNvSpPr>
          <p:nvPr>
            <p:ph type="pic" sz="quarter" idx="34"/>
          </p:nvPr>
        </p:nvSpPr>
        <p:spPr>
          <a:xfrm>
            <a:off x="1524" y="0"/>
            <a:ext cx="12188952" cy="6858000"/>
          </a:xfrm>
          <a:solidFill>
            <a:schemeClr val="accent6">
              <a:lumMod val="20000"/>
              <a:lumOff val="80000"/>
            </a:schemeClr>
          </a:solidFill>
        </p:spPr>
        <p:txBody>
          <a:bodyPr/>
          <a:lstStyle/>
          <a:p>
            <a:r>
              <a:rPr lang="en-US"/>
              <a:t>Click icon to add picture</a:t>
            </a:r>
            <a:endParaRPr lang="en-US" dirty="0"/>
          </a:p>
        </p:txBody>
      </p:sp>
      <p:sp>
        <p:nvSpPr>
          <p:cNvPr id="5" name="Text Placeholder 4">
            <a:extLst>
              <a:ext uri="{FF2B5EF4-FFF2-40B4-BE49-F238E27FC236}">
                <a16:creationId xmlns:a16="http://schemas.microsoft.com/office/drawing/2014/main" id="{1C37569F-733B-494F-B7CB-231805209077}"/>
              </a:ext>
            </a:extLst>
          </p:cNvPr>
          <p:cNvSpPr>
            <a:spLocks noGrp="1"/>
          </p:cNvSpPr>
          <p:nvPr>
            <p:ph type="body" sz="quarter" idx="39" hasCustomPrompt="1"/>
          </p:nvPr>
        </p:nvSpPr>
        <p:spPr>
          <a:xfrm>
            <a:off x="0" y="2258568"/>
            <a:ext cx="12190476" cy="2743200"/>
          </a:xfrm>
          <a:solidFill>
            <a:schemeClr val="accent2">
              <a:alpha val="95000"/>
            </a:schemeClr>
          </a:solidFill>
        </p:spPr>
        <p:txBody>
          <a:bodyPr/>
          <a:lstStyle>
            <a:lvl1pPr marL="0" indent="0">
              <a:buNone/>
              <a:defRPr/>
            </a:lvl1pPr>
          </a:lstStyle>
          <a:p>
            <a:pPr lvl="0"/>
            <a:r>
              <a:rPr lang="en-US" dirty="0"/>
              <a:t> </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a:solidFill>
                  <a:schemeClr val="bg1"/>
                </a:solidFill>
              </a:defRPr>
            </a:lvl1pPr>
          </a:lstStyle>
          <a:p>
            <a:r>
              <a:rPr lang="en-US" dirty="0"/>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bg1"/>
                </a:solidFill>
              </a:defRPr>
            </a:lvl1pPr>
          </a:lstStyle>
          <a:p>
            <a:r>
              <a:rPr lang="en-ZA"/>
              <a:t>BANK LOAN CASE STUDY</a:t>
            </a:r>
            <a:endParaRPr lang="en-ZA" dirty="0"/>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bg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767130" y="2752344"/>
            <a:ext cx="2560320" cy="603504"/>
          </a:xfrm>
          <a:prstGeom prst="rect">
            <a:avLst/>
          </a:prstGeom>
          <a:noFill/>
        </p:spPr>
        <p:txBody>
          <a:bodyPr anchor="ctr" anchorCtr="0">
            <a:normAutofit/>
          </a:bodyPr>
          <a:lstStyle>
            <a:lvl1pPr marL="0" indent="0" algn="ctr">
              <a:spcBef>
                <a:spcPts val="0"/>
              </a:spcBef>
              <a:spcAft>
                <a:spcPts val="0"/>
              </a:spcAft>
              <a:buNone/>
              <a:defRPr sz="3600">
                <a:solidFill>
                  <a:schemeClr val="accent2">
                    <a:lumMod val="20000"/>
                    <a:lumOff val="80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815840"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867194" y="2752344"/>
            <a:ext cx="2560320" cy="603504"/>
          </a:xfrm>
          <a:prstGeom prst="rect">
            <a:avLst/>
          </a:prstGeom>
          <a:noFill/>
        </p:spPr>
        <p:txBody>
          <a:bodyPr vert="horz" lIns="0" tIns="0" rIns="0" bIns="0" rtlCol="0" anchor="ctr" anchorCtr="0">
            <a:noAutofit/>
          </a:bodyPr>
          <a:lstStyle>
            <a:lvl1pPr marL="0" indent="0" algn="ctr">
              <a:spcBef>
                <a:spcPts val="0"/>
              </a:spcBef>
              <a:spcAft>
                <a:spcPts val="0"/>
              </a:spcAft>
              <a:buNone/>
              <a:defRPr lang="en-ZA" sz="3600" dirty="0">
                <a:solidFill>
                  <a:schemeClr val="accent2">
                    <a:lumMod val="20000"/>
                    <a:lumOff val="80000"/>
                  </a:schemeClr>
                </a:solidFill>
                <a:latin typeface="+mj-lt"/>
              </a:defRPr>
            </a:lvl1pPr>
          </a:lstStyle>
          <a:p>
            <a:pPr marL="266700" lvl="0" indent="-266700" algn="ctr"/>
            <a:r>
              <a:rPr lang="en-US" dirty="0"/>
              <a:t>3</a:t>
            </a:r>
            <a:endParaRPr lang="en-ZA" dirty="0"/>
          </a:p>
        </p:txBody>
      </p:sp>
      <p:sp>
        <p:nvSpPr>
          <p:cNvPr id="4" name="Text Placeholder 3">
            <a:extLst>
              <a:ext uri="{FF2B5EF4-FFF2-40B4-BE49-F238E27FC236}">
                <a16:creationId xmlns:a16="http://schemas.microsoft.com/office/drawing/2014/main" id="{B31369B8-B3F7-44DF-975B-57630CED624E}"/>
              </a:ext>
            </a:extLst>
          </p:cNvPr>
          <p:cNvSpPr>
            <a:spLocks noGrp="1"/>
          </p:cNvSpPr>
          <p:nvPr>
            <p:ph type="body" sz="quarter" idx="35" hasCustomPrompt="1"/>
          </p:nvPr>
        </p:nvSpPr>
        <p:spPr>
          <a:xfrm>
            <a:off x="176713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3" name="Text Placeholder 3">
            <a:extLst>
              <a:ext uri="{FF2B5EF4-FFF2-40B4-BE49-F238E27FC236}">
                <a16:creationId xmlns:a16="http://schemas.microsoft.com/office/drawing/2014/main" id="{8199533E-4480-4EF0-855E-F0FC142777BF}"/>
              </a:ext>
            </a:extLst>
          </p:cNvPr>
          <p:cNvSpPr>
            <a:spLocks noGrp="1"/>
          </p:cNvSpPr>
          <p:nvPr>
            <p:ph type="body" sz="quarter" idx="36" hasCustomPrompt="1"/>
          </p:nvPr>
        </p:nvSpPr>
        <p:spPr>
          <a:xfrm>
            <a:off x="4815840"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24" name="Text Placeholder 3">
            <a:extLst>
              <a:ext uri="{FF2B5EF4-FFF2-40B4-BE49-F238E27FC236}">
                <a16:creationId xmlns:a16="http://schemas.microsoft.com/office/drawing/2014/main" id="{58E1CB88-990B-431E-A733-AF73E3090549}"/>
              </a:ext>
            </a:extLst>
          </p:cNvPr>
          <p:cNvSpPr>
            <a:spLocks noGrp="1"/>
          </p:cNvSpPr>
          <p:nvPr>
            <p:ph type="body" sz="quarter" idx="37" hasCustomPrompt="1"/>
          </p:nvPr>
        </p:nvSpPr>
        <p:spPr>
          <a:xfrm>
            <a:off x="7867194" y="3502152"/>
            <a:ext cx="2560320" cy="1371600"/>
          </a:xfrm>
        </p:spPr>
        <p:txBody>
          <a:bodyPr>
            <a:noAutofit/>
          </a:bodyPr>
          <a:lstStyle>
            <a:lvl1pPr marL="0" indent="0" algn="ctr">
              <a:buNone/>
              <a:defRPr sz="1400">
                <a:solidFill>
                  <a:schemeClr val="bg1"/>
                </a:solidFill>
                <a:latin typeface="+mn-lt"/>
              </a:defRPr>
            </a:lvl1pPr>
            <a:lvl2pPr marL="457200" indent="0">
              <a:buNone/>
              <a:defRPr sz="1800">
                <a:solidFill>
                  <a:schemeClr val="bg1"/>
                </a:solidFill>
                <a:latin typeface="+mj-lt"/>
              </a:defRPr>
            </a:lvl2pPr>
            <a:lvl3pPr marL="914400" indent="0">
              <a:buNone/>
              <a:defRPr sz="1800">
                <a:solidFill>
                  <a:schemeClr val="bg1"/>
                </a:solidFill>
                <a:latin typeface="+mj-lt"/>
              </a:defRPr>
            </a:lvl3pPr>
            <a:lvl4pPr marL="1371600" indent="0">
              <a:buNone/>
              <a:defRPr sz="1800">
                <a:solidFill>
                  <a:schemeClr val="bg1"/>
                </a:solidFill>
                <a:latin typeface="+mj-lt"/>
              </a:defRPr>
            </a:lvl4pPr>
            <a:lvl5pPr marL="1828800" indent="0">
              <a:buNone/>
              <a:defRPr sz="1800">
                <a:solidFill>
                  <a:schemeClr val="bg1"/>
                </a:solidFill>
                <a:latin typeface="+mj-lt"/>
              </a:defRPr>
            </a:lvl5pPr>
          </a:lstStyle>
          <a:p>
            <a:pPr lvl="0"/>
            <a:r>
              <a:rPr lang="en-US" dirty="0"/>
              <a:t>CLICK TO EDIT TEXT</a:t>
            </a:r>
          </a:p>
        </p:txBody>
      </p:sp>
      <p:sp>
        <p:nvSpPr>
          <p:cNvPr id="15" name="Date Placeholder 4">
            <a:extLst>
              <a:ext uri="{FF2B5EF4-FFF2-40B4-BE49-F238E27FC236}">
                <a16:creationId xmlns:a16="http://schemas.microsoft.com/office/drawing/2014/main" id="{DCF4F2F5-E92C-4ECF-9FDE-3E0CE4FBFCA8}"/>
              </a:ext>
            </a:extLst>
          </p:cNvPr>
          <p:cNvSpPr>
            <a:spLocks noGrp="1"/>
          </p:cNvSpPr>
          <p:nvPr>
            <p:ph type="dt" sz="half" idx="38"/>
          </p:nvPr>
        </p:nvSpPr>
        <p:spPr>
          <a:xfrm>
            <a:off x="838200" y="6356350"/>
            <a:ext cx="2743200" cy="365125"/>
          </a:xfrm>
        </p:spPr>
        <p:txBody>
          <a:bodyPr/>
          <a:lstStyle>
            <a:lvl1pPr>
              <a:defRPr>
                <a:solidFill>
                  <a:schemeClr val="bg1"/>
                </a:solidFill>
              </a:defRPr>
            </a:lvl1pPr>
          </a:lstStyle>
          <a:p>
            <a:r>
              <a:rPr lang="en-US"/>
              <a:t>7/14/20XX</a:t>
            </a:r>
            <a:endParaRPr lang="en-US" dirty="0"/>
          </a:p>
        </p:txBody>
      </p:sp>
    </p:spTree>
    <p:extLst>
      <p:ext uri="{BB962C8B-B14F-4D97-AF65-F5344CB8AC3E}">
        <p14:creationId xmlns:p14="http://schemas.microsoft.com/office/powerpoint/2010/main" val="2876408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r>
              <a:rPr lang="en-US"/>
              <a:t>7/14/20XX</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r>
              <a:rPr lang="en-US"/>
              <a:t>BANK LOAN CASE STUDY</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85" r:id="rId4"/>
    <p:sldLayoutId id="2147483650" r:id="rId5"/>
    <p:sldLayoutId id="2147483669" r:id="rId6"/>
    <p:sldLayoutId id="2147483651" r:id="rId7"/>
    <p:sldLayoutId id="2147483671" r:id="rId8"/>
    <p:sldLayoutId id="2147483683" r:id="rId9"/>
    <p:sldLayoutId id="2147483687" r:id="rId10"/>
    <p:sldLayoutId id="2147483672" r:id="rId11"/>
    <p:sldLayoutId id="2147483680" r:id="rId12"/>
    <p:sldLayoutId id="2147483678" r:id="rId13"/>
    <p:sldLayoutId id="2147483653" r:id="rId14"/>
    <p:sldLayoutId id="2147483677" r:id="rId15"/>
    <p:sldLayoutId id="2147483673" r:id="rId16"/>
    <p:sldLayoutId id="2147483654" r:id="rId17"/>
    <p:sldLayoutId id="2147483674" r:id="rId18"/>
    <p:sldLayoutId id="2147483675" r:id="rId19"/>
    <p:sldLayoutId id="2147483676" r:id="rId20"/>
    <p:sldLayoutId id="2147483668" r:id="rId21"/>
    <p:sldLayoutId id="2147483652" r:id="rId22"/>
    <p:sldLayoutId id="2147483656" r:id="rId23"/>
    <p:sldLayoutId id="2147483657" r:id="rId24"/>
    <p:sldLayoutId id="2147483688" r:id="rId25"/>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36" userDrawn="1">
          <p15:clr>
            <a:srgbClr val="5ACBF0"/>
          </p15:clr>
        </p15:guide>
        <p15:guide id="2" pos="2568" userDrawn="1">
          <p15:clr>
            <a:srgbClr val="5ACBF0"/>
          </p15:clr>
        </p15:guide>
        <p15:guide id="3" pos="5760" userDrawn="1">
          <p15:clr>
            <a:srgbClr val="F26B43"/>
          </p15:clr>
        </p15:guide>
        <p15:guide id="4" pos="1920" userDrawn="1">
          <p15:clr>
            <a:srgbClr val="F26B43"/>
          </p15:clr>
        </p15:guide>
        <p15:guide id="5" pos="3840" userDrawn="1">
          <p15:clr>
            <a:srgbClr val="F26B43"/>
          </p15:clr>
        </p15:guide>
        <p15:guide id="6" pos="576" userDrawn="1">
          <p15:clr>
            <a:srgbClr val="000000"/>
          </p15:clr>
        </p15:guide>
        <p15:guide id="7" pos="7104" userDrawn="1">
          <p15:clr>
            <a:srgbClr val="00000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2.png"/><Relationship Id="rId1" Type="http://schemas.openxmlformats.org/officeDocument/2006/relationships/slideLayout" Target="../slideLayouts/slideLayout2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2.png"/><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7.png"/><Relationship Id="rId7" Type="http://schemas.openxmlformats.org/officeDocument/2006/relationships/image" Target="../media/image28.png"/><Relationship Id="rId2" Type="http://schemas.openxmlformats.org/officeDocument/2006/relationships/image" Target="../media/image31.jpeg"/><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32.png"/><Relationship Id="rId4" Type="http://schemas.openxmlformats.org/officeDocument/2006/relationships/image" Target="../media/image29.png"/><Relationship Id="rId9" Type="http://schemas.openxmlformats.org/officeDocument/2006/relationships/image" Target="../media/image33.png"/></Relationships>
</file>

<file path=ppt/slides/_rels/slide29.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bridge and cables">
            <a:extLst>
              <a:ext uri="{FF2B5EF4-FFF2-40B4-BE49-F238E27FC236}">
                <a16:creationId xmlns:a16="http://schemas.microsoft.com/office/drawing/2014/main" id="{96D6DE01-D902-4482-9C44-25411826C9A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3048" y="0"/>
            <a:ext cx="12188952" cy="6858000"/>
          </a:xfrm>
        </p:spPr>
      </p:pic>
      <p:sp>
        <p:nvSpPr>
          <p:cNvPr id="2" name="Rectangle 1">
            <a:extLst>
              <a:ext uri="{FF2B5EF4-FFF2-40B4-BE49-F238E27FC236}">
                <a16:creationId xmlns:a16="http://schemas.microsoft.com/office/drawing/2014/main" id="{3C772BB2-05D7-3B2A-D035-31525FF4471B}"/>
              </a:ext>
            </a:extLst>
          </p:cNvPr>
          <p:cNvSpPr/>
          <p:nvPr/>
        </p:nvSpPr>
        <p:spPr>
          <a:xfrm>
            <a:off x="0" y="4417528"/>
            <a:ext cx="9144000" cy="122127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81326A89-D89E-8817-6C45-77ED67668EF9}"/>
              </a:ext>
            </a:extLst>
          </p:cNvPr>
          <p:cNvPicPr>
            <a:picLocks noChangeAspect="1"/>
          </p:cNvPicPr>
          <p:nvPr/>
        </p:nvPicPr>
        <p:blipFill rotWithShape="1">
          <a:blip r:embed="rId3"/>
          <a:srcRect l="-1" t="1" r="25" b="-1"/>
          <a:stretch/>
        </p:blipFill>
        <p:spPr>
          <a:xfrm>
            <a:off x="0" y="10048"/>
            <a:ext cx="12188952" cy="6858000"/>
          </a:xfrm>
          <a:prstGeom prst="rect">
            <a:avLst/>
          </a:prstGeom>
          <a:solidFill>
            <a:schemeClr val="tx1"/>
          </a:solidFill>
          <a:ln>
            <a:solidFill>
              <a:schemeClr val="tx1"/>
            </a:solidFill>
          </a:ln>
          <a:effectLst>
            <a:outerShdw blurRad="107950" dist="12700" dir="5400000" algn="ctr">
              <a:srgbClr val="000000"/>
            </a:outerShdw>
          </a:effectLst>
        </p:spPr>
      </p:pic>
      <p:sp>
        <p:nvSpPr>
          <p:cNvPr id="5" name="Rectangle 4">
            <a:extLst>
              <a:ext uri="{FF2B5EF4-FFF2-40B4-BE49-F238E27FC236}">
                <a16:creationId xmlns:a16="http://schemas.microsoft.com/office/drawing/2014/main" id="{2F2B74E8-B8D3-79E0-4EEF-383A902AE8BB}"/>
              </a:ext>
            </a:extLst>
          </p:cNvPr>
          <p:cNvSpPr/>
          <p:nvPr/>
        </p:nvSpPr>
        <p:spPr>
          <a:xfrm>
            <a:off x="2480176" y="5450541"/>
            <a:ext cx="9708776" cy="1407459"/>
          </a:xfrm>
          <a:prstGeom prst="rect">
            <a:avLst/>
          </a:prstGeom>
          <a:solidFill>
            <a:schemeClr val="bg1">
              <a:alpha val="64000"/>
            </a:schemeClr>
          </a:solidFill>
          <a:ln>
            <a:noFill/>
          </a:ln>
          <a:effectLst>
            <a:softEdge rad="317500"/>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 name="Title 6">
            <a:extLst>
              <a:ext uri="{FF2B5EF4-FFF2-40B4-BE49-F238E27FC236}">
                <a16:creationId xmlns:a16="http://schemas.microsoft.com/office/drawing/2014/main" id="{9C522CE7-8601-4799-A188-72F4C128D33A}"/>
              </a:ext>
            </a:extLst>
          </p:cNvPr>
          <p:cNvSpPr>
            <a:spLocks noGrp="1"/>
          </p:cNvSpPr>
          <p:nvPr>
            <p:ph type="ctrTitle"/>
          </p:nvPr>
        </p:nvSpPr>
        <p:spPr>
          <a:xfrm>
            <a:off x="2777535" y="5450541"/>
            <a:ext cx="9580223" cy="1221272"/>
          </a:xfrm>
          <a:effectLst>
            <a:softEdge rad="0"/>
          </a:effectLst>
        </p:spPr>
        <p:txBody>
          <a:bodyPr anchor="b"/>
          <a:lstStyle/>
          <a:p>
            <a:r>
              <a:rPr lang="en-US" dirty="0">
                <a:solidFill>
                  <a:schemeClr val="tx1"/>
                </a:solidFill>
              </a:rPr>
              <a:t>BANK LOAN CASE STUDY</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5058A7DC-41B5-1EB6-3B1C-7CE65D800AB6}"/>
              </a:ext>
            </a:extLst>
          </p:cNvPr>
          <p:cNvPicPr>
            <a:picLocks noGrp="1" noChangeAspect="1"/>
          </p:cNvPicPr>
          <p:nvPr>
            <p:ph sz="half" idx="2"/>
          </p:nvPr>
        </p:nvPicPr>
        <p:blipFill>
          <a:blip r:embed="rId2"/>
          <a:stretch>
            <a:fillRect/>
          </a:stretch>
        </p:blipFill>
        <p:spPr>
          <a:xfrm>
            <a:off x="0" y="-17930"/>
            <a:ext cx="12192000" cy="6845514"/>
          </a:xfrm>
          <a:solidFill>
            <a:schemeClr val="bg1">
              <a:alpha val="72000"/>
            </a:schemeClr>
          </a:solidFill>
        </p:spPr>
      </p:pic>
      <p:sp>
        <p:nvSpPr>
          <p:cNvPr id="2" name="Title 1">
            <a:extLst>
              <a:ext uri="{FF2B5EF4-FFF2-40B4-BE49-F238E27FC236}">
                <a16:creationId xmlns:a16="http://schemas.microsoft.com/office/drawing/2014/main" id="{B77BD088-FD2C-36CA-B13D-F170F2B1765B}"/>
              </a:ext>
            </a:extLst>
          </p:cNvPr>
          <p:cNvSpPr>
            <a:spLocks noGrp="1"/>
          </p:cNvSpPr>
          <p:nvPr>
            <p:ph type="title"/>
          </p:nvPr>
        </p:nvSpPr>
        <p:spPr>
          <a:xfrm>
            <a:off x="762000" y="320674"/>
            <a:ext cx="10425955" cy="1325563"/>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algn="ctr"/>
            <a:r>
              <a:rPr lang="en-IN" sz="6000" dirty="0">
                <a:solidFill>
                  <a:schemeClr val="bg1"/>
                </a:solidFill>
              </a:rPr>
              <a:t>OUTLIERS</a:t>
            </a:r>
          </a:p>
        </p:txBody>
      </p:sp>
      <p:sp>
        <p:nvSpPr>
          <p:cNvPr id="3" name="Content Placeholder 2">
            <a:extLst>
              <a:ext uri="{FF2B5EF4-FFF2-40B4-BE49-F238E27FC236}">
                <a16:creationId xmlns:a16="http://schemas.microsoft.com/office/drawing/2014/main" id="{1070905A-A910-C447-8702-28B67791F25B}"/>
              </a:ext>
            </a:extLst>
          </p:cNvPr>
          <p:cNvSpPr>
            <a:spLocks noGrp="1"/>
          </p:cNvSpPr>
          <p:nvPr>
            <p:ph sz="half" idx="1"/>
          </p:nvPr>
        </p:nvSpPr>
        <p:spPr>
          <a:xfrm>
            <a:off x="908645" y="1825625"/>
            <a:ext cx="10279310" cy="4351338"/>
          </a:xfrm>
          <a:solidFill>
            <a:schemeClr val="accent2">
              <a:alpha val="85000"/>
            </a:schemeClr>
          </a:solidFill>
          <a:ln>
            <a:noFill/>
          </a:ln>
        </p:spPr>
        <p:style>
          <a:lnRef idx="0">
            <a:scrgbClr r="0" g="0" b="0"/>
          </a:lnRef>
          <a:fillRef idx="0">
            <a:scrgbClr r="0" g="0" b="0"/>
          </a:fillRef>
          <a:effectRef idx="0">
            <a:scrgbClr r="0" g="0" b="0"/>
          </a:effectRef>
          <a:fontRef idx="minor">
            <a:schemeClr val="lt1"/>
          </a:fontRef>
        </p:style>
        <p:txBody>
          <a:bodyPr numCol="2">
            <a:normAutofit/>
          </a:bodyPr>
          <a:lstStyle/>
          <a:p>
            <a:pPr algn="just"/>
            <a:endParaRPr lang="en-IN" sz="1800" dirty="0">
              <a:solidFill>
                <a:schemeClr val="bg1"/>
              </a:solidFill>
            </a:endParaRPr>
          </a:p>
          <a:p>
            <a:pPr algn="just"/>
            <a:r>
              <a:rPr lang="en-IN" sz="1600" dirty="0">
                <a:solidFill>
                  <a:schemeClr val="bg1"/>
                </a:solidFill>
              </a:rPr>
              <a:t>I used a box and whisker chart to identify any unusual data points, or outliers, in our dataset.</a:t>
            </a:r>
          </a:p>
          <a:p>
            <a:pPr algn="just"/>
            <a:r>
              <a:rPr lang="en-IN" sz="1600" dirty="0">
                <a:solidFill>
                  <a:schemeClr val="bg1"/>
                </a:solidFill>
              </a:rPr>
              <a:t>Specifically, I focused on the annuity and down payment columns to find any extreme values.</a:t>
            </a:r>
          </a:p>
          <a:p>
            <a:pPr algn="just"/>
            <a:r>
              <a:rPr lang="en-IN" sz="1600" dirty="0">
                <a:solidFill>
                  <a:schemeClr val="bg1"/>
                </a:solidFill>
              </a:rPr>
              <a:t>Annuity refers to a series of equal payments made over time, while a down payment is an initial payment made when purchasing something. </a:t>
            </a:r>
          </a:p>
          <a:p>
            <a:pPr algn="just"/>
            <a:r>
              <a:rPr lang="en-IN" sz="1600" dirty="0">
                <a:solidFill>
                  <a:schemeClr val="bg1"/>
                </a:solidFill>
              </a:rPr>
              <a:t>I created two sets of data, one before data cleaning and one after data cleaning, to compare and see how the outliers affected the overall dataset, resulting in a noticeable difference between the two sets.</a:t>
            </a:r>
          </a:p>
        </p:txBody>
      </p:sp>
      <p:sp>
        <p:nvSpPr>
          <p:cNvPr id="6" name="Footer Placeholder 5">
            <a:extLst>
              <a:ext uri="{FF2B5EF4-FFF2-40B4-BE49-F238E27FC236}">
                <a16:creationId xmlns:a16="http://schemas.microsoft.com/office/drawing/2014/main" id="{40A77C91-9AA5-5F12-E80F-62C58EECA53E}"/>
              </a:ext>
            </a:extLst>
          </p:cNvPr>
          <p:cNvSpPr>
            <a:spLocks noGrp="1"/>
          </p:cNvSpPr>
          <p:nvPr>
            <p:ph type="ftr" sz="quarter" idx="11"/>
          </p:nvPr>
        </p:nvSpPr>
        <p:spPr/>
        <p:txBody>
          <a:bodyPr/>
          <a:lstStyle/>
          <a:p>
            <a:r>
              <a:rPr lang="en-US">
                <a:solidFill>
                  <a:schemeClr val="bg1"/>
                </a:solidFill>
              </a:rPr>
              <a:t>BANK LOAN CASE STUDY</a:t>
            </a:r>
            <a:endParaRPr lang="en-US" dirty="0">
              <a:solidFill>
                <a:schemeClr val="bg1"/>
              </a:solidFill>
            </a:endParaRPr>
          </a:p>
        </p:txBody>
      </p:sp>
      <p:sp>
        <p:nvSpPr>
          <p:cNvPr id="7" name="Slide Number Placeholder 6">
            <a:extLst>
              <a:ext uri="{FF2B5EF4-FFF2-40B4-BE49-F238E27FC236}">
                <a16:creationId xmlns:a16="http://schemas.microsoft.com/office/drawing/2014/main" id="{C102D767-EB22-C425-7479-B36AB19B0FA9}"/>
              </a:ext>
            </a:extLst>
          </p:cNvPr>
          <p:cNvSpPr>
            <a:spLocks noGrp="1"/>
          </p:cNvSpPr>
          <p:nvPr>
            <p:ph type="sldNum" sz="quarter" idx="12"/>
          </p:nvPr>
        </p:nvSpPr>
        <p:spPr/>
        <p:txBody>
          <a:bodyPr/>
          <a:lstStyle/>
          <a:p>
            <a:fld id="{B5CEABB6-07DC-46E8-9B57-56EC44A396E5}" type="slidenum">
              <a:rPr lang="en-US" smtClean="0">
                <a:solidFill>
                  <a:schemeClr val="bg1"/>
                </a:solidFill>
              </a:rPr>
              <a:t>10</a:t>
            </a:fld>
            <a:endParaRPr lang="en-US" dirty="0">
              <a:solidFill>
                <a:schemeClr val="bg1"/>
              </a:solidFill>
            </a:endParaRPr>
          </a:p>
        </p:txBody>
      </p:sp>
      <p:sp>
        <p:nvSpPr>
          <p:cNvPr id="8" name="Rectangle 7">
            <a:extLst>
              <a:ext uri="{FF2B5EF4-FFF2-40B4-BE49-F238E27FC236}">
                <a16:creationId xmlns:a16="http://schemas.microsoft.com/office/drawing/2014/main" id="{214B9CAB-D7D6-0AAD-C0B8-BF9686F15EDE}"/>
              </a:ext>
            </a:extLst>
          </p:cNvPr>
          <p:cNvSpPr/>
          <p:nvPr/>
        </p:nvSpPr>
        <p:spPr>
          <a:xfrm rot="16200000">
            <a:off x="-1337470" y="3930848"/>
            <a:ext cx="4351339" cy="140890"/>
          </a:xfrm>
          <a:prstGeom prst="rect">
            <a:avLst/>
          </a:prstGeom>
          <a:solidFill>
            <a:srgbClr val="FFFCF9"/>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aphicFrame>
        <p:nvGraphicFramePr>
          <p:cNvPr id="15" name="Diagram 14">
            <a:extLst>
              <a:ext uri="{FF2B5EF4-FFF2-40B4-BE49-F238E27FC236}">
                <a16:creationId xmlns:a16="http://schemas.microsoft.com/office/drawing/2014/main" id="{47765B29-4D39-D5E0-2EB7-488B3E7A38C5}"/>
              </a:ext>
            </a:extLst>
          </p:cNvPr>
          <p:cNvGraphicFramePr/>
          <p:nvPr>
            <p:extLst>
              <p:ext uri="{D42A27DB-BD31-4B8C-83A1-F6EECF244321}">
                <p14:modId xmlns:p14="http://schemas.microsoft.com/office/powerpoint/2010/main" val="2871778035"/>
              </p:ext>
            </p:extLst>
          </p:nvPr>
        </p:nvGraphicFramePr>
        <p:xfrm>
          <a:off x="5773272" y="3227293"/>
          <a:ext cx="5414683" cy="12460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24908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5058A7DC-41B5-1EB6-3B1C-7CE65D800AB6}"/>
              </a:ext>
            </a:extLst>
          </p:cNvPr>
          <p:cNvPicPr>
            <a:picLocks noGrp="1" noChangeAspect="1"/>
          </p:cNvPicPr>
          <p:nvPr>
            <p:ph sz="half" idx="2"/>
          </p:nvPr>
        </p:nvPicPr>
        <p:blipFill>
          <a:blip r:embed="rId2"/>
          <a:stretch>
            <a:fillRect/>
          </a:stretch>
        </p:blipFill>
        <p:spPr>
          <a:xfrm>
            <a:off x="0" y="-17930"/>
            <a:ext cx="12192000" cy="6845514"/>
          </a:xfrm>
          <a:solidFill>
            <a:schemeClr val="bg1">
              <a:alpha val="72000"/>
            </a:schemeClr>
          </a:solidFill>
        </p:spPr>
      </p:pic>
      <p:sp>
        <p:nvSpPr>
          <p:cNvPr id="2" name="Title 1">
            <a:extLst>
              <a:ext uri="{FF2B5EF4-FFF2-40B4-BE49-F238E27FC236}">
                <a16:creationId xmlns:a16="http://schemas.microsoft.com/office/drawing/2014/main" id="{B77BD088-FD2C-36CA-B13D-F170F2B1765B}"/>
              </a:ext>
            </a:extLst>
          </p:cNvPr>
          <p:cNvSpPr>
            <a:spLocks noGrp="1"/>
          </p:cNvSpPr>
          <p:nvPr>
            <p:ph type="title"/>
          </p:nvPr>
        </p:nvSpPr>
        <p:spPr>
          <a:xfrm>
            <a:off x="767754" y="681037"/>
            <a:ext cx="10425955" cy="832614"/>
          </a:xfrm>
          <a:solidFill>
            <a:schemeClr val="tx1">
              <a:alpha val="77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r>
              <a:rPr lang="en-IN" dirty="0">
                <a:solidFill>
                  <a:schemeClr val="bg1"/>
                </a:solidFill>
              </a:rPr>
              <a:t>ANNUITY OUTLIER</a:t>
            </a:r>
          </a:p>
        </p:txBody>
      </p:sp>
      <p:sp>
        <p:nvSpPr>
          <p:cNvPr id="3" name="Content Placeholder 2">
            <a:extLst>
              <a:ext uri="{FF2B5EF4-FFF2-40B4-BE49-F238E27FC236}">
                <a16:creationId xmlns:a16="http://schemas.microsoft.com/office/drawing/2014/main" id="{1070905A-A910-C447-8702-28B67791F25B}"/>
              </a:ext>
            </a:extLst>
          </p:cNvPr>
          <p:cNvSpPr>
            <a:spLocks noGrp="1"/>
          </p:cNvSpPr>
          <p:nvPr>
            <p:ph sz="half" idx="1"/>
          </p:nvPr>
        </p:nvSpPr>
        <p:spPr>
          <a:xfrm>
            <a:off x="908645" y="1825625"/>
            <a:ext cx="10279310" cy="4351338"/>
          </a:xfrm>
          <a:solidFill>
            <a:schemeClr val="accent2">
              <a:alpha val="85000"/>
            </a:schemeClr>
          </a:solidFill>
          <a:ln>
            <a:noFill/>
          </a:ln>
        </p:spPr>
        <p:style>
          <a:lnRef idx="0">
            <a:scrgbClr r="0" g="0" b="0"/>
          </a:lnRef>
          <a:fillRef idx="0">
            <a:scrgbClr r="0" g="0" b="0"/>
          </a:fillRef>
          <a:effectRef idx="0">
            <a:scrgbClr r="0" g="0" b="0"/>
          </a:effectRef>
          <a:fontRef idx="minor">
            <a:schemeClr val="lt1"/>
          </a:fontRef>
        </p:style>
        <p:txBody>
          <a:bodyPr numCol="1">
            <a:normAutofit/>
          </a:bodyPr>
          <a:lstStyle/>
          <a:p>
            <a:pPr algn="just"/>
            <a:endParaRPr lang="en-IN" sz="1800" dirty="0">
              <a:solidFill>
                <a:schemeClr val="bg1"/>
              </a:solidFill>
            </a:endParaRPr>
          </a:p>
          <a:p>
            <a:pPr algn="just"/>
            <a:r>
              <a:rPr lang="en-IN" sz="1600" dirty="0">
                <a:solidFill>
                  <a:schemeClr val="bg1"/>
                </a:solidFill>
              </a:rPr>
              <a:t>Here is the annuity before and after data cleaning.</a:t>
            </a:r>
          </a:p>
          <a:p>
            <a:pPr algn="just"/>
            <a:r>
              <a:rPr lang="en-IN" sz="1600" dirty="0">
                <a:solidFill>
                  <a:schemeClr val="bg1"/>
                </a:solidFill>
              </a:rPr>
              <a:t>You can see the difference between them</a:t>
            </a:r>
          </a:p>
        </p:txBody>
      </p:sp>
      <p:sp>
        <p:nvSpPr>
          <p:cNvPr id="6" name="Footer Placeholder 5">
            <a:extLst>
              <a:ext uri="{FF2B5EF4-FFF2-40B4-BE49-F238E27FC236}">
                <a16:creationId xmlns:a16="http://schemas.microsoft.com/office/drawing/2014/main" id="{40A77C91-9AA5-5F12-E80F-62C58EECA53E}"/>
              </a:ext>
            </a:extLst>
          </p:cNvPr>
          <p:cNvSpPr>
            <a:spLocks noGrp="1"/>
          </p:cNvSpPr>
          <p:nvPr>
            <p:ph type="ftr" sz="quarter" idx="11"/>
          </p:nvPr>
        </p:nvSpPr>
        <p:spPr/>
        <p:txBody>
          <a:bodyPr/>
          <a:lstStyle/>
          <a:p>
            <a:r>
              <a:rPr lang="en-US">
                <a:solidFill>
                  <a:schemeClr val="bg1"/>
                </a:solidFill>
              </a:rPr>
              <a:t>BANK LOAN CASE STUDY</a:t>
            </a:r>
            <a:endParaRPr lang="en-US" dirty="0">
              <a:solidFill>
                <a:schemeClr val="bg1"/>
              </a:solidFill>
            </a:endParaRPr>
          </a:p>
        </p:txBody>
      </p:sp>
      <p:sp>
        <p:nvSpPr>
          <p:cNvPr id="7" name="Slide Number Placeholder 6">
            <a:extLst>
              <a:ext uri="{FF2B5EF4-FFF2-40B4-BE49-F238E27FC236}">
                <a16:creationId xmlns:a16="http://schemas.microsoft.com/office/drawing/2014/main" id="{C102D767-EB22-C425-7479-B36AB19B0FA9}"/>
              </a:ext>
            </a:extLst>
          </p:cNvPr>
          <p:cNvSpPr>
            <a:spLocks noGrp="1"/>
          </p:cNvSpPr>
          <p:nvPr>
            <p:ph type="sldNum" sz="quarter" idx="12"/>
          </p:nvPr>
        </p:nvSpPr>
        <p:spPr/>
        <p:txBody>
          <a:bodyPr/>
          <a:lstStyle/>
          <a:p>
            <a:fld id="{B5CEABB6-07DC-46E8-9B57-56EC44A396E5}" type="slidenum">
              <a:rPr lang="en-US" smtClean="0">
                <a:solidFill>
                  <a:schemeClr val="bg1"/>
                </a:solidFill>
              </a:rPr>
              <a:t>11</a:t>
            </a:fld>
            <a:endParaRPr lang="en-US" dirty="0">
              <a:solidFill>
                <a:schemeClr val="bg1"/>
              </a:solidFill>
            </a:endParaRPr>
          </a:p>
        </p:txBody>
      </p:sp>
      <p:sp>
        <p:nvSpPr>
          <p:cNvPr id="8" name="Rectangle 7">
            <a:extLst>
              <a:ext uri="{FF2B5EF4-FFF2-40B4-BE49-F238E27FC236}">
                <a16:creationId xmlns:a16="http://schemas.microsoft.com/office/drawing/2014/main" id="{214B9CAB-D7D6-0AAD-C0B8-BF9686F15EDE}"/>
              </a:ext>
            </a:extLst>
          </p:cNvPr>
          <p:cNvSpPr/>
          <p:nvPr/>
        </p:nvSpPr>
        <p:spPr>
          <a:xfrm rot="16200000">
            <a:off x="-1337470" y="3930848"/>
            <a:ext cx="4351339" cy="140890"/>
          </a:xfrm>
          <a:prstGeom prst="rect">
            <a:avLst/>
          </a:prstGeom>
          <a:solidFill>
            <a:srgbClr val="FFFCF9"/>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F5F3C086-E117-EF4F-DF66-890C4D2C0F3C}"/>
              </a:ext>
            </a:extLst>
          </p:cNvPr>
          <p:cNvPicPr>
            <a:picLocks noChangeAspect="1"/>
          </p:cNvPicPr>
          <p:nvPr/>
        </p:nvPicPr>
        <p:blipFill>
          <a:blip r:embed="rId3"/>
          <a:stretch>
            <a:fillRect/>
          </a:stretch>
        </p:blipFill>
        <p:spPr>
          <a:xfrm>
            <a:off x="1215385" y="3218329"/>
            <a:ext cx="4759592" cy="2709505"/>
          </a:xfrm>
          <a:prstGeom prst="rect">
            <a:avLst/>
          </a:prstGeom>
        </p:spPr>
      </p:pic>
      <p:pic>
        <p:nvPicPr>
          <p:cNvPr id="13" name="Picture 12">
            <a:extLst>
              <a:ext uri="{FF2B5EF4-FFF2-40B4-BE49-F238E27FC236}">
                <a16:creationId xmlns:a16="http://schemas.microsoft.com/office/drawing/2014/main" id="{22F420C3-0683-0161-E349-8842A861E283}"/>
              </a:ext>
            </a:extLst>
          </p:cNvPr>
          <p:cNvPicPr>
            <a:picLocks noChangeAspect="1"/>
          </p:cNvPicPr>
          <p:nvPr/>
        </p:nvPicPr>
        <p:blipFill>
          <a:blip r:embed="rId4"/>
          <a:srcRect/>
          <a:stretch/>
        </p:blipFill>
        <p:spPr>
          <a:xfrm>
            <a:off x="6217025" y="3218328"/>
            <a:ext cx="4759593" cy="2709505"/>
          </a:xfrm>
          <a:prstGeom prst="rect">
            <a:avLst/>
          </a:prstGeom>
        </p:spPr>
      </p:pic>
      <p:sp>
        <p:nvSpPr>
          <p:cNvPr id="16" name="Rectangle 15">
            <a:extLst>
              <a:ext uri="{FF2B5EF4-FFF2-40B4-BE49-F238E27FC236}">
                <a16:creationId xmlns:a16="http://schemas.microsoft.com/office/drawing/2014/main" id="{9CEFB0FF-9506-8983-9AE1-3CFF80D9D867}"/>
              </a:ext>
            </a:extLst>
          </p:cNvPr>
          <p:cNvSpPr/>
          <p:nvPr/>
        </p:nvSpPr>
        <p:spPr>
          <a:xfrm>
            <a:off x="3039035" y="3316941"/>
            <a:ext cx="1152298" cy="20618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ANNUITY</a:t>
            </a:r>
          </a:p>
        </p:txBody>
      </p:sp>
      <p:sp>
        <p:nvSpPr>
          <p:cNvPr id="18" name="Rectangle 17">
            <a:extLst>
              <a:ext uri="{FF2B5EF4-FFF2-40B4-BE49-F238E27FC236}">
                <a16:creationId xmlns:a16="http://schemas.microsoft.com/office/drawing/2014/main" id="{7C0E68E0-76D5-07D4-56BD-5A7473A46F8D}"/>
              </a:ext>
            </a:extLst>
          </p:cNvPr>
          <p:cNvSpPr/>
          <p:nvPr/>
        </p:nvSpPr>
        <p:spPr>
          <a:xfrm>
            <a:off x="8034451" y="3316941"/>
            <a:ext cx="1152298" cy="20618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ANNUITY</a:t>
            </a:r>
          </a:p>
        </p:txBody>
      </p:sp>
      <p:sp>
        <p:nvSpPr>
          <p:cNvPr id="4" name="TextBox 3">
            <a:extLst>
              <a:ext uri="{FF2B5EF4-FFF2-40B4-BE49-F238E27FC236}">
                <a16:creationId xmlns:a16="http://schemas.microsoft.com/office/drawing/2014/main" id="{AFA0F11B-A589-26AF-B376-C5F2EEB7958A}"/>
              </a:ext>
            </a:extLst>
          </p:cNvPr>
          <p:cNvSpPr txBox="1"/>
          <p:nvPr/>
        </p:nvSpPr>
        <p:spPr>
          <a:xfrm>
            <a:off x="5091288" y="3189383"/>
            <a:ext cx="914400" cy="430887"/>
          </a:xfrm>
          <a:prstGeom prst="rect">
            <a:avLst/>
          </a:prstGeom>
          <a:noFill/>
        </p:spPr>
        <p:txBody>
          <a:bodyPr wrap="square" rtlCol="0">
            <a:spAutoFit/>
          </a:bodyPr>
          <a:lstStyle/>
          <a:p>
            <a:pPr algn="r"/>
            <a:r>
              <a:rPr lang="en-IN" sz="1100" dirty="0"/>
              <a:t>Before data cleaning</a:t>
            </a:r>
          </a:p>
        </p:txBody>
      </p:sp>
      <p:sp>
        <p:nvSpPr>
          <p:cNvPr id="9" name="TextBox 8">
            <a:extLst>
              <a:ext uri="{FF2B5EF4-FFF2-40B4-BE49-F238E27FC236}">
                <a16:creationId xmlns:a16="http://schemas.microsoft.com/office/drawing/2014/main" id="{6D86F42C-BFC9-166A-A76F-39B5BDBC74DB}"/>
              </a:ext>
            </a:extLst>
          </p:cNvPr>
          <p:cNvSpPr txBox="1"/>
          <p:nvPr/>
        </p:nvSpPr>
        <p:spPr>
          <a:xfrm>
            <a:off x="10089775" y="3204591"/>
            <a:ext cx="914400" cy="430887"/>
          </a:xfrm>
          <a:prstGeom prst="rect">
            <a:avLst/>
          </a:prstGeom>
          <a:noFill/>
        </p:spPr>
        <p:txBody>
          <a:bodyPr wrap="square" rtlCol="0">
            <a:spAutoFit/>
          </a:bodyPr>
          <a:lstStyle/>
          <a:p>
            <a:pPr algn="r"/>
            <a:r>
              <a:rPr lang="en-IN" sz="1100" dirty="0"/>
              <a:t>After data cleaning</a:t>
            </a:r>
          </a:p>
        </p:txBody>
      </p:sp>
    </p:spTree>
    <p:extLst>
      <p:ext uri="{BB962C8B-B14F-4D97-AF65-F5344CB8AC3E}">
        <p14:creationId xmlns:p14="http://schemas.microsoft.com/office/powerpoint/2010/main" val="219057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5058A7DC-41B5-1EB6-3B1C-7CE65D800AB6}"/>
              </a:ext>
            </a:extLst>
          </p:cNvPr>
          <p:cNvPicPr>
            <a:picLocks noGrp="1" noChangeAspect="1"/>
          </p:cNvPicPr>
          <p:nvPr>
            <p:ph sz="half" idx="2"/>
          </p:nvPr>
        </p:nvPicPr>
        <p:blipFill>
          <a:blip r:embed="rId2"/>
          <a:stretch>
            <a:fillRect/>
          </a:stretch>
        </p:blipFill>
        <p:spPr>
          <a:xfrm>
            <a:off x="0" y="-35860"/>
            <a:ext cx="12192000" cy="6845514"/>
          </a:xfrm>
          <a:solidFill>
            <a:schemeClr val="bg1">
              <a:alpha val="72000"/>
            </a:schemeClr>
          </a:solidFill>
        </p:spPr>
      </p:pic>
      <p:sp>
        <p:nvSpPr>
          <p:cNvPr id="2" name="Title 1">
            <a:extLst>
              <a:ext uri="{FF2B5EF4-FFF2-40B4-BE49-F238E27FC236}">
                <a16:creationId xmlns:a16="http://schemas.microsoft.com/office/drawing/2014/main" id="{B77BD088-FD2C-36CA-B13D-F170F2B1765B}"/>
              </a:ext>
            </a:extLst>
          </p:cNvPr>
          <p:cNvSpPr>
            <a:spLocks noGrp="1"/>
          </p:cNvSpPr>
          <p:nvPr>
            <p:ph type="title"/>
          </p:nvPr>
        </p:nvSpPr>
        <p:spPr>
          <a:xfrm>
            <a:off x="767754" y="681037"/>
            <a:ext cx="10425955" cy="832614"/>
          </a:xfrm>
          <a:solidFill>
            <a:schemeClr val="tx1">
              <a:alpha val="77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r>
              <a:rPr lang="en-IN" dirty="0">
                <a:solidFill>
                  <a:schemeClr val="bg1"/>
                </a:solidFill>
              </a:rPr>
              <a:t>DOWN PAYMENT OUTLIER</a:t>
            </a:r>
          </a:p>
        </p:txBody>
      </p:sp>
      <p:sp>
        <p:nvSpPr>
          <p:cNvPr id="3" name="Content Placeholder 2">
            <a:extLst>
              <a:ext uri="{FF2B5EF4-FFF2-40B4-BE49-F238E27FC236}">
                <a16:creationId xmlns:a16="http://schemas.microsoft.com/office/drawing/2014/main" id="{1070905A-A910-C447-8702-28B67791F25B}"/>
              </a:ext>
            </a:extLst>
          </p:cNvPr>
          <p:cNvSpPr>
            <a:spLocks noGrp="1"/>
          </p:cNvSpPr>
          <p:nvPr>
            <p:ph sz="half" idx="1"/>
          </p:nvPr>
        </p:nvSpPr>
        <p:spPr>
          <a:xfrm>
            <a:off x="908645" y="1825625"/>
            <a:ext cx="10279310" cy="4351338"/>
          </a:xfrm>
          <a:solidFill>
            <a:schemeClr val="accent2">
              <a:alpha val="85000"/>
            </a:schemeClr>
          </a:solidFill>
          <a:ln>
            <a:noFill/>
          </a:ln>
        </p:spPr>
        <p:style>
          <a:lnRef idx="0">
            <a:scrgbClr r="0" g="0" b="0"/>
          </a:lnRef>
          <a:fillRef idx="0">
            <a:scrgbClr r="0" g="0" b="0"/>
          </a:fillRef>
          <a:effectRef idx="0">
            <a:scrgbClr r="0" g="0" b="0"/>
          </a:effectRef>
          <a:fontRef idx="minor">
            <a:schemeClr val="lt1"/>
          </a:fontRef>
        </p:style>
        <p:txBody>
          <a:bodyPr numCol="1">
            <a:normAutofit/>
          </a:bodyPr>
          <a:lstStyle/>
          <a:p>
            <a:pPr algn="just"/>
            <a:endParaRPr lang="en-IN" sz="1800" dirty="0">
              <a:solidFill>
                <a:schemeClr val="bg1"/>
              </a:solidFill>
            </a:endParaRPr>
          </a:p>
          <a:p>
            <a:pPr algn="just"/>
            <a:r>
              <a:rPr lang="en-IN" sz="1600" dirty="0">
                <a:solidFill>
                  <a:schemeClr val="bg1"/>
                </a:solidFill>
              </a:rPr>
              <a:t>Here is the down payment before and after data cleaning.</a:t>
            </a:r>
          </a:p>
          <a:p>
            <a:pPr algn="just"/>
            <a:r>
              <a:rPr lang="en-IN" sz="1600" dirty="0">
                <a:solidFill>
                  <a:schemeClr val="bg1"/>
                </a:solidFill>
              </a:rPr>
              <a:t>You can see the difference between them</a:t>
            </a:r>
          </a:p>
        </p:txBody>
      </p:sp>
      <p:sp>
        <p:nvSpPr>
          <p:cNvPr id="6" name="Footer Placeholder 5">
            <a:extLst>
              <a:ext uri="{FF2B5EF4-FFF2-40B4-BE49-F238E27FC236}">
                <a16:creationId xmlns:a16="http://schemas.microsoft.com/office/drawing/2014/main" id="{40A77C91-9AA5-5F12-E80F-62C58EECA53E}"/>
              </a:ext>
            </a:extLst>
          </p:cNvPr>
          <p:cNvSpPr>
            <a:spLocks noGrp="1"/>
          </p:cNvSpPr>
          <p:nvPr>
            <p:ph type="ftr" sz="quarter" idx="11"/>
          </p:nvPr>
        </p:nvSpPr>
        <p:spPr/>
        <p:txBody>
          <a:bodyPr/>
          <a:lstStyle/>
          <a:p>
            <a:r>
              <a:rPr lang="en-US">
                <a:solidFill>
                  <a:schemeClr val="bg1"/>
                </a:solidFill>
              </a:rPr>
              <a:t>BANK LOAN CASE STUDY</a:t>
            </a:r>
            <a:endParaRPr lang="en-US" dirty="0">
              <a:solidFill>
                <a:schemeClr val="bg1"/>
              </a:solidFill>
            </a:endParaRPr>
          </a:p>
        </p:txBody>
      </p:sp>
      <p:sp>
        <p:nvSpPr>
          <p:cNvPr id="7" name="Slide Number Placeholder 6">
            <a:extLst>
              <a:ext uri="{FF2B5EF4-FFF2-40B4-BE49-F238E27FC236}">
                <a16:creationId xmlns:a16="http://schemas.microsoft.com/office/drawing/2014/main" id="{C102D767-EB22-C425-7479-B36AB19B0FA9}"/>
              </a:ext>
            </a:extLst>
          </p:cNvPr>
          <p:cNvSpPr>
            <a:spLocks noGrp="1"/>
          </p:cNvSpPr>
          <p:nvPr>
            <p:ph type="sldNum" sz="quarter" idx="12"/>
          </p:nvPr>
        </p:nvSpPr>
        <p:spPr/>
        <p:txBody>
          <a:bodyPr/>
          <a:lstStyle/>
          <a:p>
            <a:fld id="{B5CEABB6-07DC-46E8-9B57-56EC44A396E5}" type="slidenum">
              <a:rPr lang="en-US" smtClean="0">
                <a:solidFill>
                  <a:schemeClr val="bg1"/>
                </a:solidFill>
              </a:rPr>
              <a:t>12</a:t>
            </a:fld>
            <a:endParaRPr lang="en-US" dirty="0">
              <a:solidFill>
                <a:schemeClr val="bg1"/>
              </a:solidFill>
            </a:endParaRPr>
          </a:p>
        </p:txBody>
      </p:sp>
      <p:sp>
        <p:nvSpPr>
          <p:cNvPr id="8" name="Rectangle 7">
            <a:extLst>
              <a:ext uri="{FF2B5EF4-FFF2-40B4-BE49-F238E27FC236}">
                <a16:creationId xmlns:a16="http://schemas.microsoft.com/office/drawing/2014/main" id="{214B9CAB-D7D6-0AAD-C0B8-BF9686F15EDE}"/>
              </a:ext>
            </a:extLst>
          </p:cNvPr>
          <p:cNvSpPr/>
          <p:nvPr/>
        </p:nvSpPr>
        <p:spPr>
          <a:xfrm rot="16200000">
            <a:off x="-1337470" y="3930848"/>
            <a:ext cx="4351339" cy="140890"/>
          </a:xfrm>
          <a:prstGeom prst="rect">
            <a:avLst/>
          </a:prstGeom>
          <a:solidFill>
            <a:srgbClr val="FFFCF9"/>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F5F3C086-E117-EF4F-DF66-890C4D2C0F3C}"/>
              </a:ext>
            </a:extLst>
          </p:cNvPr>
          <p:cNvPicPr>
            <a:picLocks noChangeAspect="1"/>
          </p:cNvPicPr>
          <p:nvPr/>
        </p:nvPicPr>
        <p:blipFill>
          <a:blip r:embed="rId3"/>
          <a:srcRect/>
          <a:stretch/>
        </p:blipFill>
        <p:spPr>
          <a:xfrm>
            <a:off x="1328504" y="3218329"/>
            <a:ext cx="4533354" cy="2709505"/>
          </a:xfrm>
          <a:prstGeom prst="rect">
            <a:avLst/>
          </a:prstGeom>
        </p:spPr>
      </p:pic>
      <p:pic>
        <p:nvPicPr>
          <p:cNvPr id="13" name="Picture 12">
            <a:extLst>
              <a:ext uri="{FF2B5EF4-FFF2-40B4-BE49-F238E27FC236}">
                <a16:creationId xmlns:a16="http://schemas.microsoft.com/office/drawing/2014/main" id="{22F420C3-0683-0161-E349-8842A861E283}"/>
              </a:ext>
            </a:extLst>
          </p:cNvPr>
          <p:cNvPicPr>
            <a:picLocks noChangeAspect="1"/>
          </p:cNvPicPr>
          <p:nvPr/>
        </p:nvPicPr>
        <p:blipFill>
          <a:blip r:embed="rId4"/>
          <a:srcRect/>
          <a:stretch/>
        </p:blipFill>
        <p:spPr>
          <a:xfrm>
            <a:off x="6217025" y="3218328"/>
            <a:ext cx="4759593" cy="2709505"/>
          </a:xfrm>
          <a:prstGeom prst="rect">
            <a:avLst/>
          </a:prstGeom>
        </p:spPr>
      </p:pic>
      <p:sp>
        <p:nvSpPr>
          <p:cNvPr id="16" name="Rectangle 15">
            <a:extLst>
              <a:ext uri="{FF2B5EF4-FFF2-40B4-BE49-F238E27FC236}">
                <a16:creationId xmlns:a16="http://schemas.microsoft.com/office/drawing/2014/main" id="{9CEFB0FF-9506-8983-9AE1-3CFF80D9D867}"/>
              </a:ext>
            </a:extLst>
          </p:cNvPr>
          <p:cNvSpPr/>
          <p:nvPr/>
        </p:nvSpPr>
        <p:spPr>
          <a:xfrm>
            <a:off x="2599763" y="3316941"/>
            <a:ext cx="1990165" cy="20618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DOWN PAYMENT</a:t>
            </a:r>
          </a:p>
        </p:txBody>
      </p:sp>
      <p:sp>
        <p:nvSpPr>
          <p:cNvPr id="4" name="Rectangle 3">
            <a:extLst>
              <a:ext uri="{FF2B5EF4-FFF2-40B4-BE49-F238E27FC236}">
                <a16:creationId xmlns:a16="http://schemas.microsoft.com/office/drawing/2014/main" id="{57A8DCC5-465B-7ECA-1FC8-CD35431F8DF6}"/>
              </a:ext>
            </a:extLst>
          </p:cNvPr>
          <p:cNvSpPr/>
          <p:nvPr/>
        </p:nvSpPr>
        <p:spPr>
          <a:xfrm>
            <a:off x="7615517" y="3316941"/>
            <a:ext cx="1990165" cy="20618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DOWN PAYMENT</a:t>
            </a:r>
          </a:p>
        </p:txBody>
      </p:sp>
      <p:sp>
        <p:nvSpPr>
          <p:cNvPr id="5" name="TextBox 4">
            <a:extLst>
              <a:ext uri="{FF2B5EF4-FFF2-40B4-BE49-F238E27FC236}">
                <a16:creationId xmlns:a16="http://schemas.microsoft.com/office/drawing/2014/main" id="{1B5F278E-7C00-ACB0-FEC3-65B197BDF385}"/>
              </a:ext>
            </a:extLst>
          </p:cNvPr>
          <p:cNvSpPr txBox="1"/>
          <p:nvPr/>
        </p:nvSpPr>
        <p:spPr>
          <a:xfrm>
            <a:off x="4992280" y="3189383"/>
            <a:ext cx="914400" cy="430887"/>
          </a:xfrm>
          <a:prstGeom prst="rect">
            <a:avLst/>
          </a:prstGeom>
          <a:noFill/>
        </p:spPr>
        <p:txBody>
          <a:bodyPr wrap="square" rtlCol="0">
            <a:spAutoFit/>
          </a:bodyPr>
          <a:lstStyle/>
          <a:p>
            <a:pPr algn="r"/>
            <a:r>
              <a:rPr lang="en-IN" sz="1100" dirty="0"/>
              <a:t>Before data cleaning</a:t>
            </a:r>
          </a:p>
        </p:txBody>
      </p:sp>
      <p:sp>
        <p:nvSpPr>
          <p:cNvPr id="9" name="TextBox 8">
            <a:extLst>
              <a:ext uri="{FF2B5EF4-FFF2-40B4-BE49-F238E27FC236}">
                <a16:creationId xmlns:a16="http://schemas.microsoft.com/office/drawing/2014/main" id="{ECA8A5EC-F273-B909-55AE-627BB55EAF30}"/>
              </a:ext>
            </a:extLst>
          </p:cNvPr>
          <p:cNvSpPr txBox="1"/>
          <p:nvPr/>
        </p:nvSpPr>
        <p:spPr>
          <a:xfrm>
            <a:off x="10048773" y="3204591"/>
            <a:ext cx="914400" cy="430887"/>
          </a:xfrm>
          <a:prstGeom prst="rect">
            <a:avLst/>
          </a:prstGeom>
          <a:noFill/>
        </p:spPr>
        <p:txBody>
          <a:bodyPr wrap="square" rtlCol="0">
            <a:spAutoFit/>
          </a:bodyPr>
          <a:lstStyle/>
          <a:p>
            <a:pPr algn="r"/>
            <a:r>
              <a:rPr lang="en-IN" sz="1100" dirty="0"/>
              <a:t>After data cleaning</a:t>
            </a:r>
          </a:p>
        </p:txBody>
      </p:sp>
    </p:spTree>
    <p:extLst>
      <p:ext uri="{BB962C8B-B14F-4D97-AF65-F5344CB8AC3E}">
        <p14:creationId xmlns:p14="http://schemas.microsoft.com/office/powerpoint/2010/main" val="4075055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A5EFF8E-2CCF-3D55-A66B-4FC993CFD954}"/>
              </a:ext>
            </a:extLst>
          </p:cNvPr>
          <p:cNvPicPr>
            <a:picLocks noChangeAspect="1"/>
          </p:cNvPicPr>
          <p:nvPr/>
        </p:nvPicPr>
        <p:blipFill>
          <a:blip r:embed="rId2"/>
          <a:srcRect/>
          <a:stretch/>
        </p:blipFill>
        <p:spPr>
          <a:xfrm>
            <a:off x="0" y="-27432"/>
            <a:ext cx="12192000" cy="685993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pic>
      <p:sp>
        <p:nvSpPr>
          <p:cNvPr id="4" name="Footer Placeholder 3">
            <a:extLst>
              <a:ext uri="{FF2B5EF4-FFF2-40B4-BE49-F238E27FC236}">
                <a16:creationId xmlns:a16="http://schemas.microsoft.com/office/drawing/2014/main" id="{63F89CB4-B51C-BF61-7DE6-6E1C99F1AEC5}"/>
              </a:ext>
            </a:extLst>
          </p:cNvPr>
          <p:cNvSpPr>
            <a:spLocks noGrp="1"/>
          </p:cNvSpPr>
          <p:nvPr>
            <p:ph type="ftr" sz="quarter" idx="11"/>
          </p:nvPr>
        </p:nvSpPr>
        <p:spPr/>
        <p:txBody>
          <a:bodyPr/>
          <a:lstStyle/>
          <a:p>
            <a:r>
              <a:rPr lang="en-US" dirty="0">
                <a:solidFill>
                  <a:schemeClr val="tx1"/>
                </a:solidFill>
              </a:rPr>
              <a:t>BANK LOAN CASE STUDY</a:t>
            </a:r>
          </a:p>
        </p:txBody>
      </p:sp>
      <p:sp>
        <p:nvSpPr>
          <p:cNvPr id="5" name="Slide Number Placeholder 4">
            <a:extLst>
              <a:ext uri="{FF2B5EF4-FFF2-40B4-BE49-F238E27FC236}">
                <a16:creationId xmlns:a16="http://schemas.microsoft.com/office/drawing/2014/main" id="{582BFBDF-C133-0235-F3D0-125DE2D3397A}"/>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
        <p:nvSpPr>
          <p:cNvPr id="15" name="TextBox 14">
            <a:extLst>
              <a:ext uri="{FF2B5EF4-FFF2-40B4-BE49-F238E27FC236}">
                <a16:creationId xmlns:a16="http://schemas.microsoft.com/office/drawing/2014/main" id="{7C316271-8777-660B-4491-B47A49449C91}"/>
              </a:ext>
            </a:extLst>
          </p:cNvPr>
          <p:cNvSpPr txBox="1"/>
          <p:nvPr/>
        </p:nvSpPr>
        <p:spPr>
          <a:xfrm>
            <a:off x="838200" y="740779"/>
            <a:ext cx="10515600" cy="83099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r>
              <a:rPr lang="en-IN" sz="4800" b="1" dirty="0">
                <a:solidFill>
                  <a:schemeClr val="bg1"/>
                </a:solidFill>
              </a:rPr>
              <a:t>DATA IMBALANCE</a:t>
            </a:r>
          </a:p>
        </p:txBody>
      </p:sp>
      <p:sp>
        <p:nvSpPr>
          <p:cNvPr id="19" name="Rectangle 18">
            <a:extLst>
              <a:ext uri="{FF2B5EF4-FFF2-40B4-BE49-F238E27FC236}">
                <a16:creationId xmlns:a16="http://schemas.microsoft.com/office/drawing/2014/main" id="{1885CD47-A617-9903-C441-A864ACBD8284}"/>
              </a:ext>
            </a:extLst>
          </p:cNvPr>
          <p:cNvSpPr/>
          <p:nvPr/>
        </p:nvSpPr>
        <p:spPr>
          <a:xfrm>
            <a:off x="631482" y="1850891"/>
            <a:ext cx="238066" cy="35702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C59E0C44-EC9A-7DD7-DACC-D5E98107B417}"/>
              </a:ext>
            </a:extLst>
          </p:cNvPr>
          <p:cNvSpPr txBox="1"/>
          <p:nvPr/>
        </p:nvSpPr>
        <p:spPr>
          <a:xfrm>
            <a:off x="869548" y="1850890"/>
            <a:ext cx="6384574" cy="3570208"/>
          </a:xfrm>
          <a:prstGeom prst="rect">
            <a:avLst/>
          </a:prstGeom>
          <a:solidFill>
            <a:schemeClr val="bg1">
              <a:alpha val="90000"/>
            </a:schemeClr>
          </a:solidFill>
          <a:ln>
            <a:noFill/>
          </a:ln>
        </p:spPr>
        <p:style>
          <a:lnRef idx="0">
            <a:scrgbClr r="0" g="0" b="0"/>
          </a:lnRef>
          <a:fillRef idx="0">
            <a:scrgbClr r="0" g="0" b="0"/>
          </a:fillRef>
          <a:effectRef idx="0">
            <a:scrgbClr r="0" g="0" b="0"/>
          </a:effectRef>
          <a:fontRef idx="minor">
            <a:schemeClr val="lt1"/>
          </a:fontRef>
        </p:style>
        <p:txBody>
          <a:bodyPr wrap="square" rIns="504000" numCol="1" rtlCol="0">
            <a:spAutoFit/>
          </a:bodyPr>
          <a:lstStyle/>
          <a:p>
            <a:pPr algn="just"/>
            <a:endParaRPr lang="en-IN" dirty="0">
              <a:solidFill>
                <a:schemeClr val="tx1"/>
              </a:solidFill>
            </a:endParaRPr>
          </a:p>
          <a:p>
            <a:pPr marL="285750" indent="-285750" algn="just">
              <a:buFont typeface="Arial" panose="020B0604020202020204" pitchFamily="34" charset="0"/>
              <a:buChar char="•"/>
            </a:pPr>
            <a:r>
              <a:rPr lang="en-IN" sz="1600" dirty="0">
                <a:solidFill>
                  <a:schemeClr val="tx1"/>
                </a:solidFill>
              </a:rPr>
              <a:t>Data imbalance means uneven distribution of observations in the data set.</a:t>
            </a:r>
          </a:p>
          <a:p>
            <a:pPr marL="285750" indent="-285750" algn="just">
              <a:buFont typeface="Arial" panose="020B0604020202020204" pitchFamily="34" charset="0"/>
              <a:buChar char="•"/>
            </a:pPr>
            <a:r>
              <a:rPr lang="en-IN" sz="1600" dirty="0">
                <a:solidFill>
                  <a:schemeClr val="tx1"/>
                </a:solidFill>
              </a:rPr>
              <a:t>I have taken the status of previous loan applications to know the data imbalance and calculate the ratio of data imbalance.</a:t>
            </a:r>
          </a:p>
          <a:p>
            <a:pPr marL="285750" indent="-285750" algn="just">
              <a:buFont typeface="Arial" panose="020B0604020202020204" pitchFamily="34" charset="0"/>
              <a:buChar char="•"/>
            </a:pPr>
            <a:r>
              <a:rPr lang="en-IN" sz="1600" dirty="0">
                <a:solidFill>
                  <a:schemeClr val="tx1"/>
                </a:solidFill>
              </a:rPr>
              <a:t>To calculate the ratio of data imbalance, we need to find out the range between the largest and smallest values, then based on the range we need to find out the ratio for each value.</a:t>
            </a:r>
          </a:p>
          <a:p>
            <a:pPr marL="285750" indent="-285750" algn="just">
              <a:buFont typeface="Arial" panose="020B0604020202020204" pitchFamily="34" charset="0"/>
              <a:buChar char="•"/>
            </a:pPr>
            <a:r>
              <a:rPr lang="en-IN" sz="1600" dirty="0">
                <a:solidFill>
                  <a:schemeClr val="tx1"/>
                </a:solidFill>
              </a:rPr>
              <a:t>The ratio for the status of approval applications is 62.23%</a:t>
            </a:r>
          </a:p>
          <a:p>
            <a:pPr marL="285750" indent="-285750" algn="just">
              <a:buFont typeface="Arial" panose="020B0604020202020204" pitchFamily="34" charset="0"/>
              <a:buChar char="•"/>
            </a:pPr>
            <a:r>
              <a:rPr lang="en-IN" sz="1600" dirty="0">
                <a:solidFill>
                  <a:schemeClr val="tx1"/>
                </a:solidFill>
              </a:rPr>
              <a:t>The ratio for the status of </a:t>
            </a:r>
            <a:r>
              <a:rPr lang="en-IN" sz="1600" dirty="0" err="1">
                <a:solidFill>
                  <a:schemeClr val="tx1"/>
                </a:solidFill>
              </a:rPr>
              <a:t>canceled</a:t>
            </a:r>
            <a:r>
              <a:rPr lang="en-IN" sz="1600" dirty="0">
                <a:solidFill>
                  <a:schemeClr val="tx1"/>
                </a:solidFill>
              </a:rPr>
              <a:t> applications is 18.82%</a:t>
            </a:r>
          </a:p>
          <a:p>
            <a:pPr marL="285750" indent="-285750" algn="just">
              <a:buFont typeface="Arial" panose="020B0604020202020204" pitchFamily="34" charset="0"/>
              <a:buChar char="•"/>
            </a:pPr>
            <a:r>
              <a:rPr lang="en-IN" sz="1600" dirty="0">
                <a:solidFill>
                  <a:schemeClr val="tx1"/>
                </a:solidFill>
              </a:rPr>
              <a:t>The ratio for the status of the refused application is 17.36%</a:t>
            </a:r>
          </a:p>
          <a:p>
            <a:pPr marL="285750" indent="-285750" algn="just">
              <a:buFont typeface="Arial" panose="020B0604020202020204" pitchFamily="34" charset="0"/>
              <a:buChar char="•"/>
            </a:pPr>
            <a:r>
              <a:rPr lang="en-IN" sz="1600" dirty="0">
                <a:solidFill>
                  <a:schemeClr val="tx1"/>
                </a:solidFill>
              </a:rPr>
              <a:t>The ratio for the status of unused offer applications is 1.60%</a:t>
            </a:r>
          </a:p>
          <a:p>
            <a:pPr marL="285750" indent="-285750" algn="just">
              <a:buFont typeface="Arial" panose="020B0604020202020204" pitchFamily="34" charset="0"/>
              <a:buChar char="•"/>
            </a:pPr>
            <a:endParaRPr lang="en-IN" sz="1600" dirty="0">
              <a:solidFill>
                <a:schemeClr val="tx1"/>
              </a:solidFill>
            </a:endParaRPr>
          </a:p>
          <a:p>
            <a:pPr algn="just"/>
            <a:endParaRPr lang="en-IN" sz="1600" dirty="0">
              <a:solidFill>
                <a:schemeClr val="tx1"/>
              </a:solidFill>
            </a:endParaRPr>
          </a:p>
        </p:txBody>
      </p:sp>
      <p:pic>
        <p:nvPicPr>
          <p:cNvPr id="10" name="Picture 9">
            <a:extLst>
              <a:ext uri="{FF2B5EF4-FFF2-40B4-BE49-F238E27FC236}">
                <a16:creationId xmlns:a16="http://schemas.microsoft.com/office/drawing/2014/main" id="{AD65E585-B7FC-5006-DABF-C16E8D3404C9}"/>
              </a:ext>
            </a:extLst>
          </p:cNvPr>
          <p:cNvPicPr>
            <a:picLocks noChangeAspect="1"/>
          </p:cNvPicPr>
          <p:nvPr/>
        </p:nvPicPr>
        <p:blipFill>
          <a:blip r:embed="rId3"/>
          <a:stretch>
            <a:fillRect/>
          </a:stretch>
        </p:blipFill>
        <p:spPr>
          <a:xfrm>
            <a:off x="8006565" y="1850891"/>
            <a:ext cx="3553953" cy="3570208"/>
          </a:xfrm>
          <a:prstGeom prst="rect">
            <a:avLst/>
          </a:prstGeom>
          <a:solidFill>
            <a:schemeClr val="tx1"/>
          </a:solidFill>
        </p:spPr>
      </p:pic>
    </p:spTree>
    <p:extLst>
      <p:ext uri="{BB962C8B-B14F-4D97-AF65-F5344CB8AC3E}">
        <p14:creationId xmlns:p14="http://schemas.microsoft.com/office/powerpoint/2010/main" val="399752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7"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0" y="5367634"/>
            <a:ext cx="8311896" cy="1049254"/>
          </a:xfrm>
        </p:spPr>
        <p:txBody>
          <a:bodyPr>
            <a:normAutofit fontScale="90000"/>
          </a:bodyPr>
          <a:lstStyle/>
          <a:p>
            <a:pPr algn="l"/>
            <a:r>
              <a:rPr lang="en-US" sz="5400" dirty="0"/>
              <a:t>DIFFERENT TYPES OF ANALYSIS</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EC6C8327-F4E6-0D17-72D1-57542952805E}"/>
              </a:ext>
            </a:extLst>
          </p:cNvPr>
          <p:cNvSpPr>
            <a:spLocks noGrp="1"/>
          </p:cNvSpPr>
          <p:nvPr>
            <p:ph type="ftr" sz="quarter" idx="11"/>
          </p:nvPr>
        </p:nvSpPr>
        <p:spPr/>
        <p:txBody>
          <a:bodyPr/>
          <a:lstStyle/>
          <a:p>
            <a:r>
              <a:rPr lang="en-US"/>
              <a:t>BANK LOAN CASE STUDY</a:t>
            </a:r>
            <a:endParaRPr lang="en-US" dirty="0"/>
          </a:p>
        </p:txBody>
      </p:sp>
      <p:sp>
        <p:nvSpPr>
          <p:cNvPr id="4" name="Slide Number Placeholder 3">
            <a:extLst>
              <a:ext uri="{FF2B5EF4-FFF2-40B4-BE49-F238E27FC236}">
                <a16:creationId xmlns:a16="http://schemas.microsoft.com/office/drawing/2014/main" id="{A09A1BAF-5B68-0733-4F7D-B6DCC69CFDE4}"/>
              </a:ext>
            </a:extLst>
          </p:cNvPr>
          <p:cNvSpPr>
            <a:spLocks noGrp="1"/>
          </p:cNvSpPr>
          <p:nvPr>
            <p:ph type="sldNum" sz="quarter" idx="12"/>
          </p:nvPr>
        </p:nvSpPr>
        <p:spPr/>
        <p:txBody>
          <a:bodyPr/>
          <a:lstStyle/>
          <a:p>
            <a:fld id="{B5CEABB6-07DC-46E8-9B57-56EC44A396E5}" type="slidenum">
              <a:rPr lang="en-US" smtClean="0"/>
              <a:t>14</a:t>
            </a:fld>
            <a:endParaRPr lang="en-US" dirty="0"/>
          </a:p>
        </p:txBody>
      </p:sp>
    </p:spTree>
    <p:extLst>
      <p:ext uri="{BB962C8B-B14F-4D97-AF65-F5344CB8AC3E}">
        <p14:creationId xmlns:p14="http://schemas.microsoft.com/office/powerpoint/2010/main" val="1363834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coins on a table&#10;">
            <a:extLst>
              <a:ext uri="{FF2B5EF4-FFF2-40B4-BE49-F238E27FC236}">
                <a16:creationId xmlns:a16="http://schemas.microsoft.com/office/drawing/2014/main" id="{A78432FC-7702-44D2-9799-5CC8D3D0C06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87" y="0"/>
            <a:ext cx="12188825" cy="6858000"/>
          </a:xfrm>
        </p:spPr>
      </p:pic>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841248" y="921710"/>
            <a:ext cx="4032504" cy="1325563"/>
          </a:xfrm>
        </p:spPr>
        <p:txBody>
          <a:bodyPr>
            <a:normAutofit/>
          </a:bodyPr>
          <a:lstStyle/>
          <a:p>
            <a:pPr algn="l"/>
            <a:r>
              <a:rPr lang="en-US" dirty="0"/>
              <a:t>UNIVARIATE ANALYSIS</a:t>
            </a:r>
          </a:p>
        </p:txBody>
      </p:sp>
      <p:sp>
        <p:nvSpPr>
          <p:cNvPr id="44" name="Footer Placeholder 43">
            <a:extLst>
              <a:ext uri="{FF2B5EF4-FFF2-40B4-BE49-F238E27FC236}">
                <a16:creationId xmlns:a16="http://schemas.microsoft.com/office/drawing/2014/main" id="{33065600-E909-4725-88CF-C309407E3E51}"/>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45" name="Slide Number Placeholder 44">
            <a:extLst>
              <a:ext uri="{FF2B5EF4-FFF2-40B4-BE49-F238E27FC236}">
                <a16:creationId xmlns:a16="http://schemas.microsoft.com/office/drawing/2014/main" id="{839DF259-1923-4D25-955A-2AFFAE8BDE4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
        <p:nvSpPr>
          <p:cNvPr id="3" name="TextBox 2">
            <a:extLst>
              <a:ext uri="{FF2B5EF4-FFF2-40B4-BE49-F238E27FC236}">
                <a16:creationId xmlns:a16="http://schemas.microsoft.com/office/drawing/2014/main" id="{FDB4A3B1-4776-5D64-37F0-5849404330C2}"/>
              </a:ext>
            </a:extLst>
          </p:cNvPr>
          <p:cNvSpPr txBox="1"/>
          <p:nvPr/>
        </p:nvSpPr>
        <p:spPr>
          <a:xfrm>
            <a:off x="5132313" y="858957"/>
            <a:ext cx="6218439" cy="4893647"/>
          </a:xfrm>
          <a:prstGeom prst="rect">
            <a:avLst/>
          </a:prstGeom>
          <a:solidFill>
            <a:schemeClr val="dk1">
              <a:alpha val="59000"/>
            </a:schemeClr>
          </a:solidFill>
          <a:ln>
            <a:noFill/>
          </a:ln>
        </p:spPr>
        <p:style>
          <a:lnRef idx="0">
            <a:scrgbClr r="0" g="0" b="0"/>
          </a:lnRef>
          <a:fillRef idx="0">
            <a:scrgbClr r="0" g="0" b="0"/>
          </a:fillRef>
          <a:effectRef idx="0">
            <a:scrgbClr r="0" g="0" b="0"/>
          </a:effectRef>
          <a:fontRef idx="minor">
            <a:schemeClr val="lt1"/>
          </a:fontRef>
        </p:style>
        <p:txBody>
          <a:bodyPr wrap="square" rIns="540000" rtlCol="0">
            <a:spAutoFit/>
          </a:bodyPr>
          <a:lstStyle/>
          <a:p>
            <a:pPr lvl="1" algn="just"/>
            <a:endParaRPr lang="en-GB" sz="1600" b="0" i="0" dirty="0">
              <a:solidFill>
                <a:schemeClr val="bg1"/>
              </a:solidFill>
              <a:effectLst/>
            </a:endParaRPr>
          </a:p>
          <a:p>
            <a:pPr lvl="1" algn="just"/>
            <a:endParaRPr lang="en-GB" sz="1600" b="0" i="0" dirty="0">
              <a:solidFill>
                <a:schemeClr val="bg1"/>
              </a:solidFill>
              <a:effectLst/>
            </a:endParaRPr>
          </a:p>
          <a:p>
            <a:pPr lvl="1" algn="just"/>
            <a:r>
              <a:rPr lang="en-GB" sz="1600" b="0" i="0" dirty="0">
                <a:solidFill>
                  <a:schemeClr val="bg1"/>
                </a:solidFill>
                <a:effectLst/>
              </a:rPr>
              <a:t>Univariate analysis is a basic method of </a:t>
            </a:r>
            <a:r>
              <a:rPr lang="en-GB" sz="1600" b="0" i="0" dirty="0" err="1">
                <a:solidFill>
                  <a:schemeClr val="bg1"/>
                </a:solidFill>
                <a:effectLst/>
              </a:rPr>
              <a:t>analyzing</a:t>
            </a:r>
            <a:r>
              <a:rPr lang="en-GB" sz="1600" b="0" i="0" dirty="0">
                <a:solidFill>
                  <a:schemeClr val="bg1"/>
                </a:solidFill>
                <a:effectLst/>
              </a:rPr>
              <a:t> data that focuses on a single variable. </a:t>
            </a:r>
          </a:p>
          <a:p>
            <a:pPr lvl="1" algn="just"/>
            <a:endParaRPr lang="en-GB" sz="1600" b="0" i="0" dirty="0">
              <a:solidFill>
                <a:schemeClr val="bg1"/>
              </a:solidFill>
              <a:effectLst/>
            </a:endParaRPr>
          </a:p>
          <a:p>
            <a:pPr lvl="1" algn="just"/>
            <a:r>
              <a:rPr lang="en-GB" sz="1600" b="0" i="0" dirty="0">
                <a:solidFill>
                  <a:schemeClr val="bg1"/>
                </a:solidFill>
                <a:effectLst/>
              </a:rPr>
              <a:t>The term "</a:t>
            </a:r>
            <a:r>
              <a:rPr lang="en-GB" sz="1600" b="0" i="0" dirty="0" err="1">
                <a:solidFill>
                  <a:schemeClr val="bg1"/>
                </a:solidFill>
                <a:effectLst/>
              </a:rPr>
              <a:t>uni</a:t>
            </a:r>
            <a:r>
              <a:rPr lang="en-GB" sz="1600" b="0" i="0" dirty="0">
                <a:solidFill>
                  <a:schemeClr val="bg1"/>
                </a:solidFill>
                <a:effectLst/>
              </a:rPr>
              <a:t>" refers to "one", indicating that the data being </a:t>
            </a:r>
            <a:r>
              <a:rPr lang="en-GB" sz="1600" b="0" i="0" dirty="0" err="1">
                <a:solidFill>
                  <a:schemeClr val="bg1"/>
                </a:solidFill>
                <a:effectLst/>
              </a:rPr>
              <a:t>analyzed</a:t>
            </a:r>
            <a:r>
              <a:rPr lang="en-GB" sz="1600" b="0" i="0" dirty="0">
                <a:solidFill>
                  <a:schemeClr val="bg1"/>
                </a:solidFill>
                <a:effectLst/>
              </a:rPr>
              <a:t> has only one variable, unlike regression analysis, the univariate analysis does not explore relationships or causes between variables. </a:t>
            </a:r>
          </a:p>
          <a:p>
            <a:pPr lvl="1" algn="just"/>
            <a:endParaRPr lang="en-GB" sz="1600" b="0" i="0" dirty="0">
              <a:solidFill>
                <a:schemeClr val="bg1"/>
              </a:solidFill>
              <a:effectLst/>
            </a:endParaRPr>
          </a:p>
          <a:p>
            <a:pPr lvl="1" algn="just"/>
            <a:r>
              <a:rPr lang="en-GB" sz="1600" b="0" i="0" dirty="0">
                <a:solidFill>
                  <a:schemeClr val="bg1"/>
                </a:solidFill>
                <a:effectLst/>
              </a:rPr>
              <a:t>Instead, its primary objective is to describe the data by summarizing it and identifying patterns within it. </a:t>
            </a:r>
          </a:p>
          <a:p>
            <a:pPr lvl="1" algn="just"/>
            <a:endParaRPr lang="en-GB" sz="1600" b="0" i="0" dirty="0">
              <a:solidFill>
                <a:schemeClr val="bg1"/>
              </a:solidFill>
              <a:effectLst/>
            </a:endParaRPr>
          </a:p>
          <a:p>
            <a:pPr lvl="1" algn="just"/>
            <a:r>
              <a:rPr lang="en-GB" sz="1600" b="0" i="0" dirty="0">
                <a:solidFill>
                  <a:schemeClr val="bg1"/>
                </a:solidFill>
                <a:effectLst/>
              </a:rPr>
              <a:t>By examining a single variable, univariate analysis can provide insights into the distribution, central tendency, and variability of the data, which can be useful in identifying trends and patterns.</a:t>
            </a:r>
          </a:p>
          <a:p>
            <a:pPr algn="just"/>
            <a:endParaRPr lang="en-GB" sz="2000" dirty="0">
              <a:solidFill>
                <a:schemeClr val="bg1"/>
              </a:solidFill>
            </a:endParaRPr>
          </a:p>
          <a:p>
            <a:pPr algn="just"/>
            <a:endParaRPr lang="en-GB" sz="2000" dirty="0">
              <a:solidFill>
                <a:schemeClr val="bg1"/>
              </a:solidFill>
            </a:endParaRPr>
          </a:p>
        </p:txBody>
      </p:sp>
    </p:spTree>
    <p:extLst>
      <p:ext uri="{BB962C8B-B14F-4D97-AF65-F5344CB8AC3E}">
        <p14:creationId xmlns:p14="http://schemas.microsoft.com/office/powerpoint/2010/main" val="3507718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hoto of coins on a table&#10;">
            <a:extLst>
              <a:ext uri="{FF2B5EF4-FFF2-40B4-BE49-F238E27FC236}">
                <a16:creationId xmlns:a16="http://schemas.microsoft.com/office/drawing/2014/main" id="{A78432FC-7702-44D2-9799-5CC8D3D0C06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87" y="0"/>
            <a:ext cx="12188825" cy="6858000"/>
          </a:xfrm>
        </p:spPr>
      </p:pic>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841248" y="858957"/>
            <a:ext cx="4032504" cy="1325563"/>
          </a:xfrm>
        </p:spPr>
        <p:txBody>
          <a:bodyPr>
            <a:normAutofit/>
          </a:bodyPr>
          <a:lstStyle/>
          <a:p>
            <a:pPr algn="l"/>
            <a:r>
              <a:rPr lang="en-US" dirty="0"/>
              <a:t>UNIVARIATE ANALYSIS</a:t>
            </a:r>
            <a:r>
              <a:rPr lang="en-US" sz="1600" dirty="0"/>
              <a:t>…2</a:t>
            </a:r>
          </a:p>
        </p:txBody>
      </p:sp>
      <p:sp>
        <p:nvSpPr>
          <p:cNvPr id="44" name="Footer Placeholder 43">
            <a:extLst>
              <a:ext uri="{FF2B5EF4-FFF2-40B4-BE49-F238E27FC236}">
                <a16:creationId xmlns:a16="http://schemas.microsoft.com/office/drawing/2014/main" id="{33065600-E909-4725-88CF-C309407E3E51}"/>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45" name="Slide Number Placeholder 44">
            <a:extLst>
              <a:ext uri="{FF2B5EF4-FFF2-40B4-BE49-F238E27FC236}">
                <a16:creationId xmlns:a16="http://schemas.microsoft.com/office/drawing/2014/main" id="{839DF259-1923-4D25-955A-2AFFAE8BDE4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
        <p:nvSpPr>
          <p:cNvPr id="3" name="TextBox 2">
            <a:extLst>
              <a:ext uri="{FF2B5EF4-FFF2-40B4-BE49-F238E27FC236}">
                <a16:creationId xmlns:a16="http://schemas.microsoft.com/office/drawing/2014/main" id="{FDB4A3B1-4776-5D64-37F0-5849404330C2}"/>
              </a:ext>
            </a:extLst>
          </p:cNvPr>
          <p:cNvSpPr txBox="1"/>
          <p:nvPr/>
        </p:nvSpPr>
        <p:spPr>
          <a:xfrm>
            <a:off x="838201" y="2705686"/>
            <a:ext cx="4114800" cy="3354765"/>
          </a:xfrm>
          <a:prstGeom prst="rect">
            <a:avLst/>
          </a:prstGeom>
          <a:solidFill>
            <a:schemeClr val="dk1">
              <a:alpha val="59000"/>
            </a:schemeClr>
          </a:solidFill>
          <a:ln>
            <a:noFill/>
          </a:ln>
        </p:spPr>
        <p:style>
          <a:lnRef idx="0">
            <a:scrgbClr r="0" g="0" b="0"/>
          </a:lnRef>
          <a:fillRef idx="0">
            <a:scrgbClr r="0" g="0" b="0"/>
          </a:fillRef>
          <a:effectRef idx="0">
            <a:scrgbClr r="0" g="0" b="0"/>
          </a:effectRef>
          <a:fontRef idx="minor">
            <a:schemeClr val="lt1"/>
          </a:fontRef>
        </p:style>
        <p:txBody>
          <a:bodyPr wrap="square" rIns="540000" rtlCol="0">
            <a:spAutoFit/>
          </a:bodyPr>
          <a:lstStyle/>
          <a:p>
            <a:pPr lvl="1" algn="just"/>
            <a:endParaRPr lang="en-GB" b="0" i="0" dirty="0">
              <a:solidFill>
                <a:schemeClr val="bg1"/>
              </a:solidFill>
              <a:effectLst/>
            </a:endParaRPr>
          </a:p>
          <a:p>
            <a:pPr lvl="1" algn="just"/>
            <a:r>
              <a:rPr lang="en-GB" sz="1600" dirty="0">
                <a:solidFill>
                  <a:schemeClr val="bg1"/>
                </a:solidFill>
              </a:rPr>
              <a:t>We are going to determine the peak arrival time of clients using the HOUR_APPR_PROCESS_START column.</a:t>
            </a:r>
          </a:p>
          <a:p>
            <a:pPr lvl="1" algn="just"/>
            <a:endParaRPr lang="en-GB" sz="1600" dirty="0">
              <a:solidFill>
                <a:schemeClr val="bg1"/>
              </a:solidFill>
            </a:endParaRPr>
          </a:p>
          <a:p>
            <a:pPr lvl="1" algn="just"/>
            <a:r>
              <a:rPr lang="en-GB" sz="1600" dirty="0">
                <a:solidFill>
                  <a:schemeClr val="bg1"/>
                </a:solidFill>
              </a:rPr>
              <a:t>To do this, we need to compare the arrival times throughout the day. </a:t>
            </a:r>
          </a:p>
          <a:p>
            <a:pPr lvl="1" algn="just"/>
            <a:endParaRPr lang="en-GB" sz="1600" dirty="0">
              <a:solidFill>
                <a:schemeClr val="bg1"/>
              </a:solidFill>
            </a:endParaRPr>
          </a:p>
          <a:p>
            <a:pPr lvl="1" algn="just"/>
            <a:r>
              <a:rPr lang="en-GB" sz="1600" dirty="0">
                <a:solidFill>
                  <a:schemeClr val="bg1"/>
                </a:solidFill>
              </a:rPr>
              <a:t>It is 12 PM in the current application and 11 AM in the previous application.</a:t>
            </a:r>
          </a:p>
          <a:p>
            <a:pPr lvl="1" algn="just"/>
            <a:endParaRPr lang="en-GB" dirty="0">
              <a:solidFill>
                <a:schemeClr val="bg1"/>
              </a:solidFill>
            </a:endParaRPr>
          </a:p>
        </p:txBody>
      </p:sp>
      <p:pic>
        <p:nvPicPr>
          <p:cNvPr id="5" name="Picture 4">
            <a:extLst>
              <a:ext uri="{FF2B5EF4-FFF2-40B4-BE49-F238E27FC236}">
                <a16:creationId xmlns:a16="http://schemas.microsoft.com/office/drawing/2014/main" id="{09E82DE8-8292-1FE0-CED9-4EF9AFE00B0E}"/>
              </a:ext>
            </a:extLst>
          </p:cNvPr>
          <p:cNvPicPr>
            <a:picLocks noChangeAspect="1"/>
          </p:cNvPicPr>
          <p:nvPr/>
        </p:nvPicPr>
        <p:blipFill>
          <a:blip r:embed="rId3"/>
          <a:stretch>
            <a:fillRect/>
          </a:stretch>
        </p:blipFill>
        <p:spPr>
          <a:xfrm>
            <a:off x="6651812" y="551328"/>
            <a:ext cx="4911743" cy="2751880"/>
          </a:xfrm>
          <a:prstGeom prst="rect">
            <a:avLst/>
          </a:prstGeom>
        </p:spPr>
      </p:pic>
      <p:pic>
        <p:nvPicPr>
          <p:cNvPr id="7" name="Picture 6">
            <a:extLst>
              <a:ext uri="{FF2B5EF4-FFF2-40B4-BE49-F238E27FC236}">
                <a16:creationId xmlns:a16="http://schemas.microsoft.com/office/drawing/2014/main" id="{35091712-F911-9447-8B19-C39DE412ADF7}"/>
              </a:ext>
            </a:extLst>
          </p:cNvPr>
          <p:cNvPicPr>
            <a:picLocks noChangeAspect="1"/>
          </p:cNvPicPr>
          <p:nvPr/>
        </p:nvPicPr>
        <p:blipFill>
          <a:blip r:embed="rId4"/>
          <a:stretch>
            <a:fillRect/>
          </a:stretch>
        </p:blipFill>
        <p:spPr>
          <a:xfrm>
            <a:off x="6651812" y="3554793"/>
            <a:ext cx="4911743" cy="2751879"/>
          </a:xfrm>
          <a:prstGeom prst="rect">
            <a:avLst/>
          </a:prstGeom>
        </p:spPr>
      </p:pic>
      <p:sp>
        <p:nvSpPr>
          <p:cNvPr id="9" name="TextBox 8">
            <a:extLst>
              <a:ext uri="{FF2B5EF4-FFF2-40B4-BE49-F238E27FC236}">
                <a16:creationId xmlns:a16="http://schemas.microsoft.com/office/drawing/2014/main" id="{6CDDEDBD-D180-A8A8-74A7-6E93CDA02347}"/>
              </a:ext>
            </a:extLst>
          </p:cNvPr>
          <p:cNvSpPr txBox="1"/>
          <p:nvPr/>
        </p:nvSpPr>
        <p:spPr>
          <a:xfrm>
            <a:off x="10446654" y="3554793"/>
            <a:ext cx="1116901" cy="430887"/>
          </a:xfrm>
          <a:prstGeom prst="rect">
            <a:avLst/>
          </a:prstGeom>
          <a:noFill/>
        </p:spPr>
        <p:txBody>
          <a:bodyPr wrap="square" rtlCol="0">
            <a:spAutoFit/>
          </a:bodyPr>
          <a:lstStyle/>
          <a:p>
            <a:pPr algn="r"/>
            <a:r>
              <a:rPr lang="en-IN" sz="1100" dirty="0"/>
              <a:t>Previous application</a:t>
            </a:r>
          </a:p>
        </p:txBody>
      </p:sp>
      <p:sp>
        <p:nvSpPr>
          <p:cNvPr id="11" name="TextBox 10">
            <a:extLst>
              <a:ext uri="{FF2B5EF4-FFF2-40B4-BE49-F238E27FC236}">
                <a16:creationId xmlns:a16="http://schemas.microsoft.com/office/drawing/2014/main" id="{EA42D6D4-63BA-9FA2-6150-897C66A2D9AD}"/>
              </a:ext>
            </a:extLst>
          </p:cNvPr>
          <p:cNvSpPr txBox="1"/>
          <p:nvPr/>
        </p:nvSpPr>
        <p:spPr>
          <a:xfrm flipH="1">
            <a:off x="10446654" y="498866"/>
            <a:ext cx="1165414" cy="430887"/>
          </a:xfrm>
          <a:prstGeom prst="rect">
            <a:avLst/>
          </a:prstGeom>
          <a:noFill/>
        </p:spPr>
        <p:txBody>
          <a:bodyPr wrap="square" rtlCol="0">
            <a:spAutoFit/>
          </a:bodyPr>
          <a:lstStyle/>
          <a:p>
            <a:pPr algn="r"/>
            <a:r>
              <a:rPr lang="en-IN" sz="1100" dirty="0"/>
              <a:t>Current application</a:t>
            </a:r>
          </a:p>
        </p:txBody>
      </p:sp>
    </p:spTree>
    <p:extLst>
      <p:ext uri="{BB962C8B-B14F-4D97-AF65-F5344CB8AC3E}">
        <p14:creationId xmlns:p14="http://schemas.microsoft.com/office/powerpoint/2010/main" val="777340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of bar graph">
            <a:extLst>
              <a:ext uri="{FF2B5EF4-FFF2-40B4-BE49-F238E27FC236}">
                <a16:creationId xmlns:a16="http://schemas.microsoft.com/office/drawing/2014/main" id="{6A057D43-F8BF-4DAD-A7AD-845A6D5B5A5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3" name="Footer Placeholder 22">
            <a:extLst>
              <a:ext uri="{FF2B5EF4-FFF2-40B4-BE49-F238E27FC236}">
                <a16:creationId xmlns:a16="http://schemas.microsoft.com/office/drawing/2014/main" id="{B5D1873B-E191-492D-8A88-5BC543251AA4}"/>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24" name="Slide Number Placeholder 23">
            <a:extLst>
              <a:ext uri="{FF2B5EF4-FFF2-40B4-BE49-F238E27FC236}">
                <a16:creationId xmlns:a16="http://schemas.microsoft.com/office/drawing/2014/main" id="{4D55AB81-8A4D-4B4A-8B0F-A7407C695E3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17</a:t>
            </a:fld>
            <a:endParaRPr lang="en-US" dirty="0"/>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3392488" y="365125"/>
            <a:ext cx="7894320" cy="1325563"/>
          </a:xfrm>
        </p:spPr>
        <p:txBody>
          <a:bodyPr/>
          <a:lstStyle/>
          <a:p>
            <a:r>
              <a:rPr lang="en-US" dirty="0"/>
              <a:t>SEGMENTED UNIVARIATE ANALYSIS</a:t>
            </a:r>
          </a:p>
        </p:txBody>
      </p:sp>
      <p:sp>
        <p:nvSpPr>
          <p:cNvPr id="15" name="Rectangle 14">
            <a:extLst>
              <a:ext uri="{FF2B5EF4-FFF2-40B4-BE49-F238E27FC236}">
                <a16:creationId xmlns:a16="http://schemas.microsoft.com/office/drawing/2014/main" id="{09B04A6B-B6E9-40E3-BFCB-8C1C17E0DB0C}"/>
              </a:ext>
              <a:ext uri="{C183D7F6-B498-43B3-948B-1728B52AA6E4}">
                <adec:decorative xmlns:adec="http://schemas.microsoft.com/office/drawing/2017/decorative" val="1"/>
              </a:ext>
            </a:extLst>
          </p:cNvPr>
          <p:cNvSpPr/>
          <p:nvPr/>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8DDB4E02-62C6-0B36-0F7F-468102CB85B4}"/>
              </a:ext>
            </a:extLst>
          </p:cNvPr>
          <p:cNvSpPr/>
          <p:nvPr/>
        </p:nvSpPr>
        <p:spPr>
          <a:xfrm>
            <a:off x="3046476" y="1690688"/>
            <a:ext cx="9144000" cy="3886200"/>
          </a:xfrm>
          <a:prstGeom prst="rect">
            <a:avLst/>
          </a:prstGeom>
          <a:solidFill>
            <a:schemeClr val="bg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ontent Placeholder 5">
            <a:extLst>
              <a:ext uri="{FF2B5EF4-FFF2-40B4-BE49-F238E27FC236}">
                <a16:creationId xmlns:a16="http://schemas.microsoft.com/office/drawing/2014/main" id="{2EF7D8A3-3623-C76F-97FB-3C716F838E41}"/>
              </a:ext>
            </a:extLst>
          </p:cNvPr>
          <p:cNvSpPr>
            <a:spLocks noGrp="1"/>
          </p:cNvSpPr>
          <p:nvPr>
            <p:ph sz="half" idx="2"/>
          </p:nvPr>
        </p:nvSpPr>
        <p:spPr>
          <a:xfrm>
            <a:off x="3392488" y="1850232"/>
            <a:ext cx="8293544" cy="3157536"/>
          </a:xfrm>
        </p:spPr>
        <p:txBody>
          <a:bodyPr numCol="2" anchor="ctr">
            <a:noAutofit/>
          </a:bodyPr>
          <a:lstStyle/>
          <a:p>
            <a:pPr algn="just"/>
            <a:endParaRPr lang="en-GB" b="0" i="0" dirty="0">
              <a:solidFill>
                <a:srgbClr val="292929"/>
              </a:solidFill>
              <a:effectLst/>
              <a:latin typeface="Arial" panose="020B0604020202020204" pitchFamily="34" charset="0"/>
              <a:cs typeface="Arial" panose="020B0604020202020204" pitchFamily="34" charset="0"/>
            </a:endParaRPr>
          </a:p>
          <a:p>
            <a:pPr algn="just"/>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Segmented Univariate Analysis is one of the simplest forms of visualization to </a:t>
            </a:r>
            <a:r>
              <a:rPr lang="en-GB" b="0" i="0" dirty="0" err="1">
                <a:solidFill>
                  <a:srgbClr val="292929"/>
                </a:solidFill>
                <a:effectLst/>
                <a:latin typeface="Calibri" panose="020F0502020204030204" pitchFamily="34" charset="0"/>
                <a:ea typeface="Calibri" panose="020F0502020204030204" pitchFamily="34" charset="0"/>
                <a:cs typeface="Calibri" panose="020F0502020204030204" pitchFamily="34" charset="0"/>
              </a:rPr>
              <a:t>analyze</a:t>
            </a:r>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 data. </a:t>
            </a:r>
          </a:p>
          <a:p>
            <a:pPr algn="just"/>
            <a:endPar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The segmented analysis here means that the data variable is </a:t>
            </a:r>
            <a:r>
              <a:rPr lang="en-GB" b="0" i="0" dirty="0" err="1">
                <a:solidFill>
                  <a:srgbClr val="292929"/>
                </a:solidFill>
                <a:effectLst/>
                <a:latin typeface="Calibri" panose="020F0502020204030204" pitchFamily="34" charset="0"/>
                <a:ea typeface="Calibri" panose="020F0502020204030204" pitchFamily="34" charset="0"/>
                <a:cs typeface="Calibri" panose="020F0502020204030204" pitchFamily="34" charset="0"/>
              </a:rPr>
              <a:t>analyzed</a:t>
            </a:r>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 in subsets and is very useful as it can show the change metric in pattern across the different segments of the same variable. </a:t>
            </a:r>
          </a:p>
          <a:p>
            <a:pPr algn="just"/>
            <a:endPar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It can be used to find a summary of a single data variable in the form of segments. </a:t>
            </a:r>
          </a:p>
          <a:p>
            <a:pPr lvl="1" algn="just"/>
            <a:endPar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lvl="1" algn="just"/>
            <a:endPar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lvl="1" algn="just"/>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The dataset variable is divided into subsets and patterns can be observed across the segments. </a:t>
            </a:r>
          </a:p>
          <a:p>
            <a:pPr lvl="1" algn="just"/>
            <a:endPar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lvl="1" algn="just"/>
            <a:r>
              <a:rPr lang="en-GB"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The central tendencies such as mean, mode, and median; maximum and minimum; range; variance and standard deviation are also detected.</a:t>
            </a:r>
            <a:endParaRPr lang="en-I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550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of bar graph">
            <a:extLst>
              <a:ext uri="{FF2B5EF4-FFF2-40B4-BE49-F238E27FC236}">
                <a16:creationId xmlns:a16="http://schemas.microsoft.com/office/drawing/2014/main" id="{6A057D43-F8BF-4DAD-A7AD-845A6D5B5A5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18288"/>
            <a:ext cx="12188952" cy="6858000"/>
          </a:xfrm>
        </p:spPr>
      </p:pic>
      <p:sp>
        <p:nvSpPr>
          <p:cNvPr id="23" name="Footer Placeholder 22">
            <a:extLst>
              <a:ext uri="{FF2B5EF4-FFF2-40B4-BE49-F238E27FC236}">
                <a16:creationId xmlns:a16="http://schemas.microsoft.com/office/drawing/2014/main" id="{B5D1873B-E191-492D-8A88-5BC543251AA4}"/>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24" name="Slide Number Placeholder 23">
            <a:extLst>
              <a:ext uri="{FF2B5EF4-FFF2-40B4-BE49-F238E27FC236}">
                <a16:creationId xmlns:a16="http://schemas.microsoft.com/office/drawing/2014/main" id="{4D55AB81-8A4D-4B4A-8B0F-A7407C695E3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18</a:t>
            </a:fld>
            <a:endParaRPr lang="en-US" dirty="0"/>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3392488" y="365125"/>
            <a:ext cx="7894320" cy="1325563"/>
          </a:xfrm>
        </p:spPr>
        <p:txBody>
          <a:bodyPr/>
          <a:lstStyle/>
          <a:p>
            <a:r>
              <a:rPr lang="en-US" dirty="0"/>
              <a:t>SEGMENTED UNIVARIATE ANALYSIS</a:t>
            </a:r>
            <a:r>
              <a:rPr lang="en-US" sz="1600" dirty="0"/>
              <a:t>…2</a:t>
            </a:r>
            <a:endParaRPr lang="en-US" dirty="0"/>
          </a:p>
        </p:txBody>
      </p:sp>
      <p:sp>
        <p:nvSpPr>
          <p:cNvPr id="15" name="Rectangle 14">
            <a:extLst>
              <a:ext uri="{FF2B5EF4-FFF2-40B4-BE49-F238E27FC236}">
                <a16:creationId xmlns:a16="http://schemas.microsoft.com/office/drawing/2014/main" id="{09B04A6B-B6E9-40E3-BFCB-8C1C17E0DB0C}"/>
              </a:ext>
              <a:ext uri="{C183D7F6-B498-43B3-948B-1728B52AA6E4}">
                <adec:decorative xmlns:adec="http://schemas.microsoft.com/office/drawing/2017/decorative" val="1"/>
              </a:ext>
            </a:extLst>
          </p:cNvPr>
          <p:cNvSpPr/>
          <p:nvPr/>
        </p:nvSpPr>
        <p:spPr>
          <a:xfrm>
            <a:off x="2816352" y="1637939"/>
            <a:ext cx="230124" cy="452913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8DDB4E02-62C6-0B36-0F7F-468102CB85B4}"/>
              </a:ext>
            </a:extLst>
          </p:cNvPr>
          <p:cNvSpPr/>
          <p:nvPr/>
        </p:nvSpPr>
        <p:spPr>
          <a:xfrm>
            <a:off x="3046476" y="1637938"/>
            <a:ext cx="9144000" cy="4529137"/>
          </a:xfrm>
          <a:prstGeom prst="rect">
            <a:avLst/>
          </a:prstGeom>
          <a:solidFill>
            <a:schemeClr val="bg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ontent Placeholder 5">
            <a:extLst>
              <a:ext uri="{FF2B5EF4-FFF2-40B4-BE49-F238E27FC236}">
                <a16:creationId xmlns:a16="http://schemas.microsoft.com/office/drawing/2014/main" id="{2EF7D8A3-3623-C76F-97FB-3C716F838E41}"/>
              </a:ext>
            </a:extLst>
          </p:cNvPr>
          <p:cNvSpPr>
            <a:spLocks noGrp="1"/>
          </p:cNvSpPr>
          <p:nvPr>
            <p:ph sz="half" idx="2"/>
          </p:nvPr>
        </p:nvSpPr>
        <p:spPr>
          <a:xfrm>
            <a:off x="3392488" y="2177224"/>
            <a:ext cx="4306760" cy="3565207"/>
          </a:xfrm>
        </p:spPr>
        <p:txBody>
          <a:bodyPr numCol="1" anchor="ctr">
            <a:noAutofit/>
          </a:bodyPr>
          <a:lstStyle/>
          <a:p>
            <a:pPr algn="just"/>
            <a:r>
              <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The segmented analysis here means that the data variable is </a:t>
            </a:r>
            <a:r>
              <a:rPr lang="en-GB" sz="1600" b="0" i="0" dirty="0" err="1">
                <a:solidFill>
                  <a:srgbClr val="292929"/>
                </a:solidFill>
                <a:effectLst/>
                <a:latin typeface="Calibri" panose="020F0502020204030204" pitchFamily="34" charset="0"/>
                <a:ea typeface="Calibri" panose="020F0502020204030204" pitchFamily="34" charset="0"/>
                <a:cs typeface="Calibri" panose="020F0502020204030204" pitchFamily="34" charset="0"/>
              </a:rPr>
              <a:t>analyzed</a:t>
            </a:r>
            <a:r>
              <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 in subsets and is very useful as it can show the change metric in pattern across the different segments of the same variable. </a:t>
            </a:r>
          </a:p>
          <a:p>
            <a:pPr algn="just"/>
            <a:endPar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It can be used to find a summary of a single data variable in the form of segments. </a:t>
            </a:r>
            <a:endParaRPr lang="en-GB" sz="1600" dirty="0">
              <a:solidFill>
                <a:srgbClr val="292929"/>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GB" sz="1600" b="0" i="0" dirty="0">
                <a:solidFill>
                  <a:srgbClr val="292929"/>
                </a:solidFill>
                <a:effectLst/>
                <a:latin typeface="Calibri" panose="020F0502020204030204" pitchFamily="34" charset="0"/>
                <a:ea typeface="Calibri" panose="020F0502020204030204" pitchFamily="34" charset="0"/>
                <a:cs typeface="Calibri" panose="020F0502020204030204" pitchFamily="34" charset="0"/>
              </a:rPr>
              <a:t>The central tendencies such as mean, mode, and median; maximum and minimum; range; variance and standard deviation are also detected.</a:t>
            </a:r>
          </a:p>
          <a:p>
            <a:pPr algn="just"/>
            <a:endParaRPr lang="en-GB" sz="1600" dirty="0">
              <a:solidFill>
                <a:srgbClr val="292929"/>
              </a:solidFill>
              <a:latin typeface="Calibri" panose="020F0502020204030204" pitchFamily="34" charset="0"/>
              <a:ea typeface="Calibri" panose="020F0502020204030204" pitchFamily="34" charset="0"/>
              <a:cs typeface="Calibri" panose="020F0502020204030204" pitchFamily="34" charset="0"/>
            </a:endParaRPr>
          </a:p>
          <a:p>
            <a:pPr algn="just"/>
            <a:r>
              <a:rPr lang="en-GB" sz="1600" dirty="0">
                <a:solidFill>
                  <a:srgbClr val="292929"/>
                </a:solidFill>
                <a:latin typeface="Calibri" panose="020F0502020204030204" pitchFamily="34" charset="0"/>
                <a:ea typeface="Calibri" panose="020F0502020204030204" pitchFamily="34" charset="0"/>
                <a:cs typeface="Calibri" panose="020F0502020204030204" pitchFamily="34" charset="0"/>
              </a:rPr>
              <a:t>I have taken the channel-type column for this analysis</a:t>
            </a:r>
            <a:endParaRPr lang="en-IN" sz="16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C68DF61A-069F-7FB1-6090-C1E0A9A4DA60}"/>
              </a:ext>
            </a:extLst>
          </p:cNvPr>
          <p:cNvPicPr>
            <a:picLocks noChangeAspect="1"/>
          </p:cNvPicPr>
          <p:nvPr/>
        </p:nvPicPr>
        <p:blipFill>
          <a:blip r:embed="rId3"/>
          <a:stretch>
            <a:fillRect/>
          </a:stretch>
        </p:blipFill>
        <p:spPr>
          <a:xfrm>
            <a:off x="7991964" y="2298565"/>
            <a:ext cx="3905795" cy="3077004"/>
          </a:xfrm>
          <a:prstGeom prst="rect">
            <a:avLst/>
          </a:prstGeom>
        </p:spPr>
      </p:pic>
    </p:spTree>
    <p:extLst>
      <p:ext uri="{BB962C8B-B14F-4D97-AF65-F5344CB8AC3E}">
        <p14:creationId xmlns:p14="http://schemas.microsoft.com/office/powerpoint/2010/main" val="2466235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BIVARIATE ANALYSIS</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a:xfrm>
            <a:off x="0" y="1690689"/>
            <a:ext cx="12190476" cy="4529136"/>
          </a:xfrm>
        </p:spPr>
        <p:txBody>
          <a:bodyPr/>
          <a:lstStyle/>
          <a:p>
            <a:endParaRPr lang="en-US" dirty="0"/>
          </a:p>
        </p:txBody>
      </p:sp>
      <p:sp>
        <p:nvSpPr>
          <p:cNvPr id="3" name="Text Placeholder 2">
            <a:extLst>
              <a:ext uri="{FF2B5EF4-FFF2-40B4-BE49-F238E27FC236}">
                <a16:creationId xmlns:a16="http://schemas.microsoft.com/office/drawing/2014/main" id="{082463A9-91ED-406C-A142-DF9DBB5C018D}"/>
              </a:ext>
            </a:extLst>
          </p:cNvPr>
          <p:cNvSpPr>
            <a:spLocks noGrp="1"/>
          </p:cNvSpPr>
          <p:nvPr>
            <p:ph type="body" sz="quarter" idx="35"/>
          </p:nvPr>
        </p:nvSpPr>
        <p:spPr>
          <a:xfrm>
            <a:off x="1021079" y="2114000"/>
            <a:ext cx="3967609" cy="3916410"/>
          </a:xfrm>
        </p:spPr>
        <p:txBody>
          <a:bodyPr vert="horz" lIns="91440" tIns="45720" rIns="91440" bIns="45720" rtlCol="0" anchor="t">
            <a:noAutofit/>
          </a:bodyPr>
          <a:lstStyle/>
          <a:p>
            <a:pPr marL="285750" indent="-285750" algn="just">
              <a:buFont typeface="Arial" panose="020B0604020202020204" pitchFamily="34" charset="0"/>
              <a:buChar char="•"/>
            </a:pPr>
            <a:r>
              <a:rPr lang="en-IN" sz="1800" dirty="0">
                <a:ea typeface="Cambria" panose="02040503050406030204" pitchFamily="18" charset="0"/>
              </a:rPr>
              <a:t>Bivariate analysis is used to find the relationship between two sets of data. It usually involves two variables.</a:t>
            </a:r>
          </a:p>
          <a:p>
            <a:pPr marL="285750" indent="-285750" algn="just">
              <a:buFont typeface="Arial" panose="020B0604020202020204" pitchFamily="34" charset="0"/>
              <a:buChar char="•"/>
            </a:pPr>
            <a:r>
              <a:rPr lang="en-GB" sz="1800" b="0" i="0" dirty="0">
                <a:solidFill>
                  <a:schemeClr val="bg1"/>
                </a:solidFill>
                <a:effectLst/>
              </a:rPr>
              <a:t>By examining the two variables, bivariate analysis can provide insights into the distribution, central tendency, and variability of the data, which can be useful in identifying trends and patterns.</a:t>
            </a:r>
          </a:p>
          <a:p>
            <a:pPr marL="285750" indent="-285750" algn="just">
              <a:buFont typeface="Arial" panose="020B0604020202020204" pitchFamily="34" charset="0"/>
              <a:buChar char="•"/>
            </a:pPr>
            <a:r>
              <a:rPr lang="en-GB" sz="1800" dirty="0"/>
              <a:t>I have taken contract type and contract status columns in previous application data.</a:t>
            </a:r>
            <a:endParaRPr lang="en-GB" sz="1800" b="0" i="0" dirty="0">
              <a:solidFill>
                <a:schemeClr val="bg1"/>
              </a:solidFill>
              <a:effectLst/>
            </a:endParaRPr>
          </a:p>
          <a:p>
            <a:pPr marL="285750" indent="-285750" algn="just">
              <a:buFont typeface="Arial" panose="020B0604020202020204" pitchFamily="34" charset="0"/>
              <a:buChar char="•"/>
            </a:pPr>
            <a:endParaRPr lang="en-IN" sz="1800" dirty="0">
              <a:ea typeface="Cambria" panose="02040503050406030204" pitchFamily="18" charset="0"/>
            </a:endParaRP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a:t>BANK LOAN CASE STUDY</a:t>
            </a:r>
            <a:endParaRPr lang="en-ZA" dirty="0"/>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19</a:t>
            </a:fld>
            <a:endParaRPr lang="en-ZA" dirty="0"/>
          </a:p>
        </p:txBody>
      </p:sp>
      <p:pic>
        <p:nvPicPr>
          <p:cNvPr id="4" name="Picture 3">
            <a:extLst>
              <a:ext uri="{FF2B5EF4-FFF2-40B4-BE49-F238E27FC236}">
                <a16:creationId xmlns:a16="http://schemas.microsoft.com/office/drawing/2014/main" id="{E85A5E1B-0782-218E-1C06-0EC827E9D66A}"/>
              </a:ext>
            </a:extLst>
          </p:cNvPr>
          <p:cNvPicPr>
            <a:picLocks noChangeAspect="1"/>
          </p:cNvPicPr>
          <p:nvPr/>
        </p:nvPicPr>
        <p:blipFill>
          <a:blip r:embed="rId3"/>
          <a:srcRect/>
          <a:stretch/>
        </p:blipFill>
        <p:spPr>
          <a:xfrm>
            <a:off x="5764432" y="2157120"/>
            <a:ext cx="5525752" cy="3346645"/>
          </a:xfrm>
          <a:prstGeom prst="rect">
            <a:avLst/>
          </a:prstGeom>
        </p:spPr>
      </p:pic>
    </p:spTree>
    <p:extLst>
      <p:ext uri="{BB962C8B-B14F-4D97-AF65-F5344CB8AC3E}">
        <p14:creationId xmlns:p14="http://schemas.microsoft.com/office/powerpoint/2010/main" val="3924659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914400" y="365125"/>
            <a:ext cx="8562475" cy="1325563"/>
          </a:xfrm>
        </p:spPr>
        <p:txBody>
          <a:bodyPr/>
          <a:lstStyle/>
          <a:p>
            <a:r>
              <a:rPr lang="en-US" dirty="0"/>
              <a:t>CONTEXT</a:t>
            </a:r>
          </a:p>
        </p:txBody>
      </p:sp>
      <p:sp>
        <p:nvSpPr>
          <p:cNvPr id="41" name="Text Placeholder 40">
            <a:extLst>
              <a:ext uri="{FF2B5EF4-FFF2-40B4-BE49-F238E27FC236}">
                <a16:creationId xmlns:a16="http://schemas.microsoft.com/office/drawing/2014/main" id="{96363A03-E425-4DF0-A245-F0EEE2D0431D}"/>
              </a:ext>
            </a:extLst>
          </p:cNvPr>
          <p:cNvSpPr>
            <a:spLocks noGrp="1"/>
          </p:cNvSpPr>
          <p:nvPr>
            <p:ph type="body" sz="quarter" idx="25"/>
          </p:nvPr>
        </p:nvSpPr>
        <p:spPr>
          <a:xfrm>
            <a:off x="0" y="1465263"/>
            <a:ext cx="10026650" cy="4754562"/>
          </a:xfrm>
        </p:spPr>
        <p:txBody>
          <a:bodyPr/>
          <a:lstStyle/>
          <a:p>
            <a:r>
              <a:rPr lang="en-US" dirty="0"/>
              <a:t>PROJECT DESCRIPTION</a:t>
            </a:r>
          </a:p>
          <a:p>
            <a:r>
              <a:rPr lang="en-US" dirty="0"/>
              <a:t>APPROACH</a:t>
            </a:r>
          </a:p>
          <a:p>
            <a:r>
              <a:rPr lang="en-US" dirty="0"/>
              <a:t>TECH-STACK USED</a:t>
            </a:r>
          </a:p>
          <a:p>
            <a:r>
              <a:rPr lang="en-US" dirty="0"/>
              <a:t>Insights</a:t>
            </a:r>
          </a:p>
          <a:p>
            <a:r>
              <a:rPr lang="en-US" dirty="0"/>
              <a:t>OVERALL APPROACH OF ANALYSIS</a:t>
            </a:r>
          </a:p>
          <a:p>
            <a:r>
              <a:rPr lang="en-US" dirty="0"/>
              <a:t>DATA CLEANING</a:t>
            </a:r>
          </a:p>
          <a:p>
            <a:r>
              <a:rPr lang="en-US" dirty="0"/>
              <a:t>OUTLIERS</a:t>
            </a:r>
          </a:p>
          <a:p>
            <a:r>
              <a:rPr lang="en-US" dirty="0"/>
              <a:t>DATA IMBALANCE</a:t>
            </a:r>
          </a:p>
          <a:p>
            <a:r>
              <a:rPr lang="en-US" dirty="0"/>
              <a:t>UNIVARIATE ANALYSIS</a:t>
            </a:r>
          </a:p>
          <a:p>
            <a:r>
              <a:rPr lang="en-US" dirty="0"/>
              <a:t>SEGMENTED UNIVARIATE ANALYSIS</a:t>
            </a:r>
          </a:p>
          <a:p>
            <a:r>
              <a:rPr lang="en-US" dirty="0"/>
              <a:t>BIVARIATE ANALYSIS</a:t>
            </a:r>
          </a:p>
        </p:txBody>
      </p:sp>
      <p:sp>
        <p:nvSpPr>
          <p:cNvPr id="47" name="Text Placeholder 46">
            <a:extLst>
              <a:ext uri="{FF2B5EF4-FFF2-40B4-BE49-F238E27FC236}">
                <a16:creationId xmlns:a16="http://schemas.microsoft.com/office/drawing/2014/main" id="{5B76A604-CBAD-4494-A846-E4C833A6092C}"/>
              </a:ext>
            </a:extLst>
          </p:cNvPr>
          <p:cNvSpPr>
            <a:spLocks noGrp="1"/>
          </p:cNvSpPr>
          <p:nvPr>
            <p:ph type="body" sz="quarter" idx="18"/>
          </p:nvPr>
        </p:nvSpPr>
        <p:spPr>
          <a:xfrm>
            <a:off x="5590801" y="1916113"/>
            <a:ext cx="3886200" cy="320040"/>
          </a:xfrm>
        </p:spPr>
        <p:txBody>
          <a:bodyPr/>
          <a:lstStyle/>
          <a:p>
            <a:r>
              <a:rPr lang="en-US" dirty="0"/>
              <a:t>CORRELATIONs</a:t>
            </a:r>
          </a:p>
          <a:p>
            <a:r>
              <a:rPr lang="en-US" dirty="0"/>
              <a:t>VISUALIZATIONS</a:t>
            </a:r>
          </a:p>
          <a:p>
            <a:r>
              <a:rPr lang="en-US" dirty="0"/>
              <a:t>RESULT</a:t>
            </a:r>
          </a:p>
          <a:p>
            <a:endParaRPr lang="en-US" dirty="0"/>
          </a:p>
        </p:txBody>
      </p:sp>
      <p:sp>
        <p:nvSpPr>
          <p:cNvPr id="150" name="Footer Placeholder 149">
            <a:extLst>
              <a:ext uri="{FF2B5EF4-FFF2-40B4-BE49-F238E27FC236}">
                <a16:creationId xmlns:a16="http://schemas.microsoft.com/office/drawing/2014/main" id="{BF3830E9-8071-46F4-9061-47A9D52729BA}"/>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152" name="Text Placeholder 151">
            <a:extLst>
              <a:ext uri="{FF2B5EF4-FFF2-40B4-BE49-F238E27FC236}">
                <a16:creationId xmlns:a16="http://schemas.microsoft.com/office/drawing/2014/main" id="{3C4F874E-995C-4034-ACF3-1F09DDFD1EF2}"/>
              </a:ext>
            </a:extLst>
          </p:cNvPr>
          <p:cNvSpPr>
            <a:spLocks noGrp="1"/>
          </p:cNvSpPr>
          <p:nvPr>
            <p:ph type="body" sz="quarter" idx="24"/>
          </p:nvPr>
        </p:nvSpPr>
        <p:spPr>
          <a:xfrm>
            <a:off x="10734040" y="-68580"/>
            <a:ext cx="1737360" cy="6858000"/>
          </a:xfrm>
        </p:spPr>
        <p:txBody>
          <a:bodyPr/>
          <a:lstStyle/>
          <a:p>
            <a:r>
              <a:rPr lang="en-US" dirty="0"/>
              <a:t>CONTEXT</a:t>
            </a:r>
          </a:p>
        </p:txBody>
      </p:sp>
    </p:spTree>
    <p:extLst>
      <p:ext uri="{BB962C8B-B14F-4D97-AF65-F5344CB8AC3E}">
        <p14:creationId xmlns:p14="http://schemas.microsoft.com/office/powerpoint/2010/main" val="323836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a man in a meeting&#10;">
            <a:extLst>
              <a:ext uri="{FF2B5EF4-FFF2-40B4-BE49-F238E27FC236}">
                <a16:creationId xmlns:a16="http://schemas.microsoft.com/office/drawing/2014/main" id="{31EB3F7E-46D2-4030-923F-5B334198CAE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0"/>
            <a:ext cx="11961813" cy="6858000"/>
          </a:xfrm>
        </p:spPr>
      </p:pic>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914398" y="365760"/>
            <a:ext cx="6400800" cy="1325563"/>
          </a:xfrm>
        </p:spPr>
        <p:txBody>
          <a:bodyPr/>
          <a:lstStyle/>
          <a:p>
            <a:r>
              <a:rPr lang="en-US" dirty="0"/>
              <a:t>CORRELATIONS</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914401" y="2000292"/>
            <a:ext cx="3944470" cy="3409907"/>
          </a:xfrm>
        </p:spPr>
        <p:txBody>
          <a:bodyPr vert="horz" lIns="91440" tIns="45720" rIns="91440" bIns="45720" rtlCol="0" anchor="t">
            <a:normAutofit/>
          </a:bodyPr>
          <a:lstStyle/>
          <a:p>
            <a:pPr algn="just"/>
            <a:r>
              <a:rPr lang="en-GB" b="0" i="0" dirty="0">
                <a:effectLst/>
                <a:latin typeface="Google Sans"/>
              </a:rPr>
              <a:t>Correlation is a statistical method used to assess a possible linear association between two continuous variables.</a:t>
            </a:r>
          </a:p>
          <a:p>
            <a:pPr algn="just"/>
            <a:endParaRPr lang="en-GB" dirty="0">
              <a:latin typeface="Google Sans"/>
            </a:endParaRPr>
          </a:p>
          <a:p>
            <a:pPr algn="just"/>
            <a:r>
              <a:rPr lang="en-GB" dirty="0">
                <a:latin typeface="Google Sans"/>
              </a:rPr>
              <a:t>To calculate the correlation, we need to select a blank cell at any place and write the formula.</a:t>
            </a:r>
          </a:p>
          <a:p>
            <a:pPr algn="just"/>
            <a:endParaRPr lang="en-GB" dirty="0">
              <a:solidFill>
                <a:srgbClr val="4D5156"/>
              </a:solidFill>
              <a:latin typeface="Google Sans"/>
            </a:endParaRPr>
          </a:p>
          <a:p>
            <a:pPr algn="just"/>
            <a:r>
              <a:rPr lang="en-GB" dirty="0" err="1">
                <a:latin typeface="Google Sans"/>
              </a:rPr>
              <a:t>Eg</a:t>
            </a:r>
            <a:r>
              <a:rPr lang="en-GB" dirty="0">
                <a:latin typeface="Google Sans"/>
              </a:rPr>
              <a:t>: =CORREL(A2:A7, B2:B7)</a:t>
            </a:r>
            <a:endParaRPr lang="en-US" dirty="0"/>
          </a:p>
        </p:txBody>
      </p:sp>
      <p:sp>
        <p:nvSpPr>
          <p:cNvPr id="12" name="Footer Placeholder 11">
            <a:extLst>
              <a:ext uri="{FF2B5EF4-FFF2-40B4-BE49-F238E27FC236}">
                <a16:creationId xmlns:a16="http://schemas.microsoft.com/office/drawing/2014/main" id="{9D83DE42-6E97-4DE6-8CAE-71A0C95E8974}"/>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13" name="Slide Number Placeholder 12">
            <a:extLst>
              <a:ext uri="{FF2B5EF4-FFF2-40B4-BE49-F238E27FC236}">
                <a16:creationId xmlns:a16="http://schemas.microsoft.com/office/drawing/2014/main" id="{E00243C5-63A8-41FD-AC5F-B82F3BE2769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20</a:t>
            </a:fld>
            <a:endParaRPr lang="en-US" dirty="0"/>
          </a:p>
        </p:txBody>
      </p:sp>
      <p:sp>
        <p:nvSpPr>
          <p:cNvPr id="7" name="Rectangle 6">
            <a:extLst>
              <a:ext uri="{FF2B5EF4-FFF2-40B4-BE49-F238E27FC236}">
                <a16:creationId xmlns:a16="http://schemas.microsoft.com/office/drawing/2014/main" id="{6EA26E79-BB71-489A-B65B-6FB9A7942394}"/>
              </a:ext>
              <a:ext uri="{C183D7F6-B498-43B3-948B-1728B52AA6E4}">
                <adec:decorative xmlns:adec="http://schemas.microsoft.com/office/drawing/2017/decorative" val="1"/>
              </a:ext>
            </a:extLst>
          </p:cNvPr>
          <p:cNvSpPr/>
          <p:nvPr/>
        </p:nvSpPr>
        <p:spPr>
          <a:xfrm>
            <a:off x="0" y="0"/>
            <a:ext cx="2286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679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914400" y="365125"/>
            <a:ext cx="8562475" cy="1325563"/>
          </a:xfrm>
        </p:spPr>
        <p:txBody>
          <a:bodyPr/>
          <a:lstStyle/>
          <a:p>
            <a:r>
              <a:rPr lang="en-US" dirty="0"/>
              <a:t>TOP 10 CORRELATIONS</a:t>
            </a:r>
          </a:p>
        </p:txBody>
      </p:sp>
      <p:sp>
        <p:nvSpPr>
          <p:cNvPr id="150" name="Footer Placeholder 149">
            <a:extLst>
              <a:ext uri="{FF2B5EF4-FFF2-40B4-BE49-F238E27FC236}">
                <a16:creationId xmlns:a16="http://schemas.microsoft.com/office/drawing/2014/main" id="{BF3830E9-8071-46F4-9061-47A9D52729BA}"/>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3" name="Rectangle 2">
            <a:extLst>
              <a:ext uri="{FF2B5EF4-FFF2-40B4-BE49-F238E27FC236}">
                <a16:creationId xmlns:a16="http://schemas.microsoft.com/office/drawing/2014/main" id="{6DAA3C15-71A5-0CD9-3595-917863C4AEE2}"/>
              </a:ext>
            </a:extLst>
          </p:cNvPr>
          <p:cNvSpPr/>
          <p:nvPr/>
        </p:nvSpPr>
        <p:spPr>
          <a:xfrm>
            <a:off x="-1" y="1459346"/>
            <a:ext cx="10039928" cy="4760479"/>
          </a:xfrm>
          <a:prstGeom prst="rect">
            <a:avLst/>
          </a:prstGeom>
          <a:solidFill>
            <a:schemeClr val="bg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D923B574-44FE-914B-230C-9308B73A66DF}"/>
              </a:ext>
            </a:extLst>
          </p:cNvPr>
          <p:cNvSpPr txBox="1"/>
          <p:nvPr/>
        </p:nvSpPr>
        <p:spPr>
          <a:xfrm>
            <a:off x="914400" y="1690688"/>
            <a:ext cx="2169459" cy="2062103"/>
          </a:xfrm>
          <a:prstGeom prst="rect">
            <a:avLst/>
          </a:prstGeom>
          <a:noFill/>
        </p:spPr>
        <p:txBody>
          <a:bodyPr wrap="square" rtlCol="0">
            <a:spAutoFit/>
          </a:bodyPr>
          <a:lstStyle/>
          <a:p>
            <a:pPr algn="just"/>
            <a:r>
              <a:rPr lang="en-IN" sz="1600" dirty="0"/>
              <a:t>I have used the CORREL function to find out the correlations between columns.</a:t>
            </a:r>
          </a:p>
          <a:p>
            <a:pPr algn="just"/>
            <a:r>
              <a:rPr lang="en-IN" sz="1600" dirty="0"/>
              <a:t>Here are the top 10 correlations from the application sheet.</a:t>
            </a:r>
          </a:p>
        </p:txBody>
      </p:sp>
      <p:graphicFrame>
        <p:nvGraphicFramePr>
          <p:cNvPr id="7" name="Table 7">
            <a:extLst>
              <a:ext uri="{FF2B5EF4-FFF2-40B4-BE49-F238E27FC236}">
                <a16:creationId xmlns:a16="http://schemas.microsoft.com/office/drawing/2014/main" id="{4A76D313-02A6-C219-36B7-A3B6690B13DD}"/>
              </a:ext>
            </a:extLst>
          </p:cNvPr>
          <p:cNvGraphicFramePr>
            <a:graphicFrameLocks noGrp="1"/>
          </p:cNvGraphicFramePr>
          <p:nvPr>
            <p:extLst>
              <p:ext uri="{D42A27DB-BD31-4B8C-83A1-F6EECF244321}">
                <p14:modId xmlns:p14="http://schemas.microsoft.com/office/powerpoint/2010/main" val="108018484"/>
              </p:ext>
            </p:extLst>
          </p:nvPr>
        </p:nvGraphicFramePr>
        <p:xfrm>
          <a:off x="3711388" y="1675448"/>
          <a:ext cx="6021636" cy="3602665"/>
        </p:xfrm>
        <a:graphic>
          <a:graphicData uri="http://schemas.openxmlformats.org/drawingml/2006/table">
            <a:tbl>
              <a:tblPr firstRow="1" bandRow="1">
                <a:tableStyleId>{F5AB1C69-6EDB-4FF4-983F-18BD219EF322}</a:tableStyleId>
              </a:tblPr>
              <a:tblGrid>
                <a:gridCol w="619930">
                  <a:extLst>
                    <a:ext uri="{9D8B030D-6E8A-4147-A177-3AD203B41FA5}">
                      <a16:colId xmlns:a16="http://schemas.microsoft.com/office/drawing/2014/main" val="2531517708"/>
                    </a:ext>
                  </a:extLst>
                </a:gridCol>
                <a:gridCol w="2203263">
                  <a:extLst>
                    <a:ext uri="{9D8B030D-6E8A-4147-A177-3AD203B41FA5}">
                      <a16:colId xmlns:a16="http://schemas.microsoft.com/office/drawing/2014/main" val="739315489"/>
                    </a:ext>
                  </a:extLst>
                </a:gridCol>
                <a:gridCol w="2190361">
                  <a:extLst>
                    <a:ext uri="{9D8B030D-6E8A-4147-A177-3AD203B41FA5}">
                      <a16:colId xmlns:a16="http://schemas.microsoft.com/office/drawing/2014/main" val="3464759442"/>
                    </a:ext>
                  </a:extLst>
                </a:gridCol>
                <a:gridCol w="1008082">
                  <a:extLst>
                    <a:ext uri="{9D8B030D-6E8A-4147-A177-3AD203B41FA5}">
                      <a16:colId xmlns:a16="http://schemas.microsoft.com/office/drawing/2014/main" val="586710430"/>
                    </a:ext>
                  </a:extLst>
                </a:gridCol>
              </a:tblGrid>
              <a:tr h="327515">
                <a:tc>
                  <a:txBody>
                    <a:bodyPr/>
                    <a:lstStyle/>
                    <a:p>
                      <a:pPr algn="ctr"/>
                      <a:r>
                        <a:rPr lang="en-IN" sz="1100" dirty="0" err="1"/>
                        <a:t>S.No</a:t>
                      </a:r>
                      <a:endParaRPr lang="en-IN" sz="1100" dirty="0"/>
                    </a:p>
                  </a:txBody>
                  <a:tcPr anchor="ctr"/>
                </a:tc>
                <a:tc>
                  <a:txBody>
                    <a:bodyPr/>
                    <a:lstStyle/>
                    <a:p>
                      <a:pPr algn="ctr"/>
                      <a:r>
                        <a:rPr lang="en-IN" sz="1100" dirty="0"/>
                        <a:t>Column-1</a:t>
                      </a:r>
                    </a:p>
                  </a:txBody>
                  <a:tcPr anchor="ctr"/>
                </a:tc>
                <a:tc>
                  <a:txBody>
                    <a:bodyPr/>
                    <a:lstStyle/>
                    <a:p>
                      <a:pPr algn="ctr"/>
                      <a:r>
                        <a:rPr lang="en-IN" sz="1100" dirty="0"/>
                        <a:t>Column-2</a:t>
                      </a:r>
                    </a:p>
                  </a:txBody>
                  <a:tcPr anchor="ctr"/>
                </a:tc>
                <a:tc>
                  <a:txBody>
                    <a:bodyPr/>
                    <a:lstStyle/>
                    <a:p>
                      <a:pPr algn="ctr"/>
                      <a:r>
                        <a:rPr lang="en-IN" sz="1100" dirty="0"/>
                        <a:t>Correlation</a:t>
                      </a:r>
                    </a:p>
                  </a:txBody>
                  <a:tcPr anchor="ctr"/>
                </a:tc>
                <a:extLst>
                  <a:ext uri="{0D108BD9-81ED-4DB2-BD59-A6C34878D82A}">
                    <a16:rowId xmlns:a16="http://schemas.microsoft.com/office/drawing/2014/main" val="1856781950"/>
                  </a:ext>
                </a:extLst>
              </a:tr>
              <a:tr h="327515">
                <a:tc>
                  <a:txBody>
                    <a:bodyPr/>
                    <a:lstStyle/>
                    <a:p>
                      <a:pPr algn="ctr"/>
                      <a:r>
                        <a:rPr lang="en-IN" sz="1100" dirty="0"/>
                        <a:t>1</a:t>
                      </a:r>
                    </a:p>
                  </a:txBody>
                  <a:tcPr anchor="ctr"/>
                </a:tc>
                <a:tc>
                  <a:txBody>
                    <a:bodyPr/>
                    <a:lstStyle/>
                    <a:p>
                      <a:pPr algn="ctr" fontAlgn="b"/>
                      <a:r>
                        <a:rPr lang="en-IN" sz="1100" b="0" i="0" u="none" strike="noStrike" dirty="0">
                          <a:solidFill>
                            <a:srgbClr val="000000"/>
                          </a:solidFill>
                          <a:effectLst/>
                          <a:latin typeface="Calibri" panose="020F0502020204030204" pitchFamily="34" charset="0"/>
                        </a:rPr>
                        <a:t>YEARS_BUILD_MEDI</a:t>
                      </a: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YEARS_BUILD_AVG</a:t>
                      </a: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0.998495</a:t>
                      </a:r>
                    </a:p>
                  </a:txBody>
                  <a:tcPr marL="7620" marR="7620" marT="7620" marB="0" anchor="ctr"/>
                </a:tc>
                <a:extLst>
                  <a:ext uri="{0D108BD9-81ED-4DB2-BD59-A6C34878D82A}">
                    <a16:rowId xmlns:a16="http://schemas.microsoft.com/office/drawing/2014/main" val="2734790567"/>
                  </a:ext>
                </a:extLst>
              </a:tr>
              <a:tr h="327515">
                <a:tc>
                  <a:txBody>
                    <a:bodyPr/>
                    <a:lstStyle/>
                    <a:p>
                      <a:pPr algn="ctr"/>
                      <a:r>
                        <a:rPr lang="en-IN" sz="1100" dirty="0"/>
                        <a:t>2</a:t>
                      </a:r>
                    </a:p>
                  </a:txBody>
                  <a:tcPr anchor="ctr"/>
                </a:tc>
                <a:tc>
                  <a:txBody>
                    <a:bodyPr/>
                    <a:lstStyle/>
                    <a:p>
                      <a:pPr algn="ctr" fontAlgn="b"/>
                      <a:r>
                        <a:rPr lang="fr-FR" sz="1100" b="0" i="0" u="none" strike="noStrike">
                          <a:solidFill>
                            <a:srgbClr val="000000"/>
                          </a:solidFill>
                          <a:effectLst/>
                          <a:latin typeface="Calibri" panose="020F0502020204030204" pitchFamily="34" charset="0"/>
                        </a:rPr>
                        <a:t>OBS_60_CNT_SOCIAL_CIRCLE</a:t>
                      </a:r>
                    </a:p>
                  </a:txBody>
                  <a:tcPr marL="7620" marR="7620" marT="7620" marB="0" anchor="ctr"/>
                </a:tc>
                <a:tc>
                  <a:txBody>
                    <a:bodyPr/>
                    <a:lstStyle/>
                    <a:p>
                      <a:pPr algn="ctr" fontAlgn="b"/>
                      <a:r>
                        <a:rPr lang="fr-FR" sz="1100" b="0" i="0" u="none" strike="noStrike">
                          <a:solidFill>
                            <a:srgbClr val="000000"/>
                          </a:solidFill>
                          <a:effectLst/>
                          <a:latin typeface="Calibri" panose="020F0502020204030204" pitchFamily="34" charset="0"/>
                        </a:rPr>
                        <a:t>OBS_30_CNT_SOCIAL_CIRCLE</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0.99849</a:t>
                      </a:r>
                    </a:p>
                  </a:txBody>
                  <a:tcPr marL="7620" marR="7620" marT="7620" marB="0" anchor="ctr"/>
                </a:tc>
                <a:extLst>
                  <a:ext uri="{0D108BD9-81ED-4DB2-BD59-A6C34878D82A}">
                    <a16:rowId xmlns:a16="http://schemas.microsoft.com/office/drawing/2014/main" val="2485158050"/>
                  </a:ext>
                </a:extLst>
              </a:tr>
              <a:tr h="327515">
                <a:tc>
                  <a:txBody>
                    <a:bodyPr/>
                    <a:lstStyle/>
                    <a:p>
                      <a:pPr algn="ctr"/>
                      <a:r>
                        <a:rPr lang="en-IN" sz="1100" dirty="0"/>
                        <a:t>3</a:t>
                      </a:r>
                    </a:p>
                  </a:txBody>
                  <a:tcPr anchor="ctr"/>
                </a:tc>
                <a:tc>
                  <a:txBody>
                    <a:bodyPr/>
                    <a:lstStyle/>
                    <a:p>
                      <a:pPr algn="ctr" fontAlgn="b"/>
                      <a:r>
                        <a:rPr lang="en-IN" sz="1100" b="0" i="0" u="none" strike="noStrike">
                          <a:solidFill>
                            <a:srgbClr val="000000"/>
                          </a:solidFill>
                          <a:effectLst/>
                          <a:latin typeface="Calibri" panose="020F0502020204030204" pitchFamily="34" charset="0"/>
                        </a:rPr>
                        <a:t>FLOORSMIN_AVG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FLOORSMIN_MEDI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0.997241</a:t>
                      </a:r>
                    </a:p>
                  </a:txBody>
                  <a:tcPr marL="7620" marR="7620" marT="7620" marB="0" anchor="ctr"/>
                </a:tc>
                <a:extLst>
                  <a:ext uri="{0D108BD9-81ED-4DB2-BD59-A6C34878D82A}">
                    <a16:rowId xmlns:a16="http://schemas.microsoft.com/office/drawing/2014/main" val="1417106172"/>
                  </a:ext>
                </a:extLst>
              </a:tr>
              <a:tr h="327515">
                <a:tc>
                  <a:txBody>
                    <a:bodyPr/>
                    <a:lstStyle/>
                    <a:p>
                      <a:pPr algn="ctr"/>
                      <a:r>
                        <a:rPr lang="en-IN" sz="1100" dirty="0"/>
                        <a:t>4</a:t>
                      </a:r>
                    </a:p>
                  </a:txBody>
                  <a:tcPr anchor="ctr"/>
                </a:tc>
                <a:tc>
                  <a:txBody>
                    <a:bodyPr/>
                    <a:lstStyle/>
                    <a:p>
                      <a:pPr algn="ctr" fontAlgn="b"/>
                      <a:r>
                        <a:rPr lang="en-IN" sz="1100" b="0" i="0" u="none" strike="noStrike">
                          <a:solidFill>
                            <a:srgbClr val="000000"/>
                          </a:solidFill>
                          <a:effectLst/>
                          <a:latin typeface="Calibri" panose="020F0502020204030204" pitchFamily="34" charset="0"/>
                        </a:rPr>
                        <a:t>FLOORSMAX_MEDI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FLOORSMAX_AVG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0.997034</a:t>
                      </a:r>
                    </a:p>
                  </a:txBody>
                  <a:tcPr marL="7620" marR="7620" marT="7620" marB="0" anchor="ctr"/>
                </a:tc>
                <a:extLst>
                  <a:ext uri="{0D108BD9-81ED-4DB2-BD59-A6C34878D82A}">
                    <a16:rowId xmlns:a16="http://schemas.microsoft.com/office/drawing/2014/main" val="3966029908"/>
                  </a:ext>
                </a:extLst>
              </a:tr>
              <a:tr h="327515">
                <a:tc>
                  <a:txBody>
                    <a:bodyPr/>
                    <a:lstStyle/>
                    <a:p>
                      <a:pPr algn="ctr"/>
                      <a:r>
                        <a:rPr lang="en-IN" sz="1100" dirty="0"/>
                        <a:t>5</a:t>
                      </a:r>
                    </a:p>
                  </a:txBody>
                  <a:tcPr anchor="ctr"/>
                </a:tc>
                <a:tc>
                  <a:txBody>
                    <a:bodyPr/>
                    <a:lstStyle/>
                    <a:p>
                      <a:pPr algn="ctr" fontAlgn="b"/>
                      <a:r>
                        <a:rPr lang="en-IN" sz="1100" b="0" i="0" u="none" strike="noStrike">
                          <a:solidFill>
                            <a:srgbClr val="000000"/>
                          </a:solidFill>
                          <a:effectLst/>
                          <a:latin typeface="Calibri" panose="020F0502020204030204" pitchFamily="34" charset="0"/>
                        </a:rPr>
                        <a:t>ENTRANCES_MEDI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ENTRANCES_AVG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0.996886</a:t>
                      </a:r>
                    </a:p>
                  </a:txBody>
                  <a:tcPr marL="7620" marR="7620" marT="7620" marB="0" anchor="ctr"/>
                </a:tc>
                <a:extLst>
                  <a:ext uri="{0D108BD9-81ED-4DB2-BD59-A6C34878D82A}">
                    <a16:rowId xmlns:a16="http://schemas.microsoft.com/office/drawing/2014/main" val="2583109609"/>
                  </a:ext>
                </a:extLst>
              </a:tr>
              <a:tr h="327515">
                <a:tc>
                  <a:txBody>
                    <a:bodyPr/>
                    <a:lstStyle/>
                    <a:p>
                      <a:pPr algn="ctr"/>
                      <a:r>
                        <a:rPr lang="en-IN" sz="1100" dirty="0"/>
                        <a:t>6</a:t>
                      </a:r>
                    </a:p>
                  </a:txBody>
                  <a:tcPr anchor="ctr"/>
                </a:tc>
                <a:tc>
                  <a:txBody>
                    <a:bodyPr/>
                    <a:lstStyle/>
                    <a:p>
                      <a:pPr algn="ctr" fontAlgn="b"/>
                      <a:r>
                        <a:rPr lang="en-IN" sz="1100" b="0" i="0" u="none" strike="noStrike">
                          <a:solidFill>
                            <a:srgbClr val="000000"/>
                          </a:solidFill>
                          <a:effectLst/>
                          <a:latin typeface="Calibri" panose="020F0502020204030204" pitchFamily="34" charset="0"/>
                        </a:rPr>
                        <a:t>COMMONAREA_AVG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COMMONAREA_MEDI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0.995978</a:t>
                      </a:r>
                    </a:p>
                  </a:txBody>
                  <a:tcPr marL="7620" marR="7620" marT="7620" marB="0" anchor="ctr"/>
                </a:tc>
                <a:extLst>
                  <a:ext uri="{0D108BD9-81ED-4DB2-BD59-A6C34878D82A}">
                    <a16:rowId xmlns:a16="http://schemas.microsoft.com/office/drawing/2014/main" val="3992974878"/>
                  </a:ext>
                </a:extLst>
              </a:tr>
              <a:tr h="327515">
                <a:tc>
                  <a:txBody>
                    <a:bodyPr/>
                    <a:lstStyle/>
                    <a:p>
                      <a:pPr algn="ctr"/>
                      <a:r>
                        <a:rPr lang="en-IN" sz="1100" dirty="0"/>
                        <a:t>7</a:t>
                      </a:r>
                    </a:p>
                  </a:txBody>
                  <a:tcPr anchor="ctr"/>
                </a:tc>
                <a:tc>
                  <a:txBody>
                    <a:bodyPr/>
                    <a:lstStyle/>
                    <a:p>
                      <a:pPr algn="ctr" fontAlgn="b"/>
                      <a:r>
                        <a:rPr lang="en-IN" sz="1100" b="0" i="0" u="none" strike="noStrike">
                          <a:solidFill>
                            <a:srgbClr val="000000"/>
                          </a:solidFill>
                          <a:effectLst/>
                          <a:latin typeface="Calibri" panose="020F0502020204030204" pitchFamily="34" charset="0"/>
                        </a:rPr>
                        <a:t>BASEMENTAREA_AVG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BASEMENTAREA_MEDI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0.994317</a:t>
                      </a:r>
                    </a:p>
                  </a:txBody>
                  <a:tcPr marL="7620" marR="7620" marT="7620" marB="0" anchor="ctr"/>
                </a:tc>
                <a:extLst>
                  <a:ext uri="{0D108BD9-81ED-4DB2-BD59-A6C34878D82A}">
                    <a16:rowId xmlns:a16="http://schemas.microsoft.com/office/drawing/2014/main" val="1045589722"/>
                  </a:ext>
                </a:extLst>
              </a:tr>
              <a:tr h="327515">
                <a:tc>
                  <a:txBody>
                    <a:bodyPr/>
                    <a:lstStyle/>
                    <a:p>
                      <a:pPr algn="ctr"/>
                      <a:r>
                        <a:rPr lang="en-IN" sz="1100" dirty="0"/>
                        <a:t>8</a:t>
                      </a:r>
                    </a:p>
                  </a:txBody>
                  <a:tcPr anchor="ctr"/>
                </a:tc>
                <a:tc>
                  <a:txBody>
                    <a:bodyPr/>
                    <a:lstStyle/>
                    <a:p>
                      <a:pPr algn="ctr" fontAlgn="b"/>
                      <a:r>
                        <a:rPr lang="en-IN" sz="1100" b="0" i="0" u="none" strike="noStrike">
                          <a:solidFill>
                            <a:srgbClr val="000000"/>
                          </a:solidFill>
                          <a:effectLst/>
                          <a:latin typeface="Calibri" panose="020F0502020204030204" pitchFamily="34" charset="0"/>
                        </a:rPr>
                        <a:t>LIVINGAPARTMENTS_AVG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LIVINGAPARTMENTS_MEDI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0.993825</a:t>
                      </a:r>
                    </a:p>
                  </a:txBody>
                  <a:tcPr marL="7620" marR="7620" marT="7620" marB="0" anchor="ctr"/>
                </a:tc>
                <a:extLst>
                  <a:ext uri="{0D108BD9-81ED-4DB2-BD59-A6C34878D82A}">
                    <a16:rowId xmlns:a16="http://schemas.microsoft.com/office/drawing/2014/main" val="4205480887"/>
                  </a:ext>
                </a:extLst>
              </a:tr>
              <a:tr h="327515">
                <a:tc>
                  <a:txBody>
                    <a:bodyPr/>
                    <a:lstStyle/>
                    <a:p>
                      <a:pPr algn="ctr"/>
                      <a:r>
                        <a:rPr lang="en-IN" sz="1100" dirty="0"/>
                        <a:t>9</a:t>
                      </a:r>
                    </a:p>
                  </a:txBody>
                  <a:tcPr anchor="ctr"/>
                </a:tc>
                <a:tc>
                  <a:txBody>
                    <a:bodyPr/>
                    <a:lstStyle/>
                    <a:p>
                      <a:pPr algn="ctr" fontAlgn="b"/>
                      <a:r>
                        <a:rPr lang="en-IN" sz="1100" b="0" i="0" u="none" strike="noStrike">
                          <a:solidFill>
                            <a:srgbClr val="000000"/>
                          </a:solidFill>
                          <a:effectLst/>
                          <a:latin typeface="Calibri" panose="020F0502020204030204" pitchFamily="34" charset="0"/>
                        </a:rPr>
                        <a:t>NONLIVINGAPARTMENTS_AVG</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NONLIVINGAPARTMENTS_MEDI</a:t>
                      </a: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0.990768</a:t>
                      </a:r>
                    </a:p>
                  </a:txBody>
                  <a:tcPr marL="7620" marR="7620" marT="7620" marB="0" anchor="ctr"/>
                </a:tc>
                <a:extLst>
                  <a:ext uri="{0D108BD9-81ED-4DB2-BD59-A6C34878D82A}">
                    <a16:rowId xmlns:a16="http://schemas.microsoft.com/office/drawing/2014/main" val="2420414576"/>
                  </a:ext>
                </a:extLst>
              </a:tr>
              <a:tr h="327515">
                <a:tc>
                  <a:txBody>
                    <a:bodyPr/>
                    <a:lstStyle/>
                    <a:p>
                      <a:pPr algn="ctr"/>
                      <a:r>
                        <a:rPr lang="en-IN" sz="1100" dirty="0"/>
                        <a:t>10</a:t>
                      </a:r>
                    </a:p>
                  </a:txBody>
                  <a:tcPr anchor="ctr"/>
                </a:tc>
                <a:tc>
                  <a:txBody>
                    <a:bodyPr/>
                    <a:lstStyle/>
                    <a:p>
                      <a:pPr algn="ctr" fontAlgn="b"/>
                      <a:r>
                        <a:rPr lang="en-IN" sz="1100" b="0" i="0" u="none" strike="noStrike">
                          <a:solidFill>
                            <a:srgbClr val="000000"/>
                          </a:solidFill>
                          <a:effectLst/>
                          <a:latin typeface="Calibri" panose="020F0502020204030204" pitchFamily="34" charset="0"/>
                        </a:rPr>
                        <a:t>NONLIVINGAPARTMENTS_MEDI</a:t>
                      </a:r>
                    </a:p>
                  </a:txBody>
                  <a:tcPr marL="7620" marR="7620" marT="7620" marB="0" anchor="ctr"/>
                </a:tc>
                <a:tc>
                  <a:txBody>
                    <a:bodyPr/>
                    <a:lstStyle/>
                    <a:p>
                      <a:pPr algn="ctr" fontAlgn="b"/>
                      <a:r>
                        <a:rPr lang="en-IN" sz="1100" b="0" i="0" u="none" strike="noStrike">
                          <a:solidFill>
                            <a:srgbClr val="000000"/>
                          </a:solidFill>
                          <a:effectLst/>
                          <a:latin typeface="Calibri" panose="020F0502020204030204" pitchFamily="34" charset="0"/>
                        </a:rPr>
                        <a:t>NONLIVINGAPARTMENTS_MODE</a:t>
                      </a:r>
                    </a:p>
                  </a:txBody>
                  <a:tcPr marL="7620" marR="7620" marT="7620" marB="0" anchor="ctr"/>
                </a:tc>
                <a:tc>
                  <a:txBody>
                    <a:bodyPr/>
                    <a:lstStyle/>
                    <a:p>
                      <a:pPr algn="ctr" fontAlgn="b"/>
                      <a:r>
                        <a:rPr lang="en-IN" sz="1100" b="0" i="0" u="none" strike="noStrike" dirty="0">
                          <a:solidFill>
                            <a:srgbClr val="000000"/>
                          </a:solidFill>
                          <a:effectLst/>
                          <a:latin typeface="Calibri" panose="020F0502020204030204" pitchFamily="34" charset="0"/>
                        </a:rPr>
                        <a:t>0.978575</a:t>
                      </a:r>
                    </a:p>
                  </a:txBody>
                  <a:tcPr marL="7620" marR="7620" marT="7620" marB="0" anchor="ctr"/>
                </a:tc>
                <a:extLst>
                  <a:ext uri="{0D108BD9-81ED-4DB2-BD59-A6C34878D82A}">
                    <a16:rowId xmlns:a16="http://schemas.microsoft.com/office/drawing/2014/main" val="2023759343"/>
                  </a:ext>
                </a:extLst>
              </a:tr>
            </a:tbl>
          </a:graphicData>
        </a:graphic>
      </p:graphicFrame>
    </p:spTree>
    <p:extLst>
      <p:ext uri="{BB962C8B-B14F-4D97-AF65-F5344CB8AC3E}">
        <p14:creationId xmlns:p14="http://schemas.microsoft.com/office/powerpoint/2010/main" val="2440448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0" y="4926523"/>
            <a:ext cx="8311896" cy="1049254"/>
          </a:xfrm>
        </p:spPr>
        <p:txBody>
          <a:bodyPr>
            <a:normAutofit/>
          </a:bodyPr>
          <a:lstStyle/>
          <a:p>
            <a:pPr algn="l"/>
            <a:r>
              <a:rPr lang="en-US" sz="5400" dirty="0"/>
              <a:t>VISUALIZATIONS</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EC6C8327-F4E6-0D17-72D1-57542952805E}"/>
              </a:ext>
            </a:extLst>
          </p:cNvPr>
          <p:cNvSpPr>
            <a:spLocks noGrp="1"/>
          </p:cNvSpPr>
          <p:nvPr>
            <p:ph type="ftr" sz="quarter" idx="11"/>
          </p:nvPr>
        </p:nvSpPr>
        <p:spPr/>
        <p:txBody>
          <a:bodyPr/>
          <a:lstStyle/>
          <a:p>
            <a:r>
              <a:rPr lang="en-US"/>
              <a:t>BANK LOAN CASE STUDY</a:t>
            </a:r>
            <a:endParaRPr lang="en-US" dirty="0"/>
          </a:p>
        </p:txBody>
      </p:sp>
      <p:sp>
        <p:nvSpPr>
          <p:cNvPr id="4" name="Slide Number Placeholder 3">
            <a:extLst>
              <a:ext uri="{FF2B5EF4-FFF2-40B4-BE49-F238E27FC236}">
                <a16:creationId xmlns:a16="http://schemas.microsoft.com/office/drawing/2014/main" id="{A09A1BAF-5B68-0733-4F7D-B6DCC69CFDE4}"/>
              </a:ext>
            </a:extLst>
          </p:cNvPr>
          <p:cNvSpPr>
            <a:spLocks noGrp="1"/>
          </p:cNvSpPr>
          <p:nvPr>
            <p:ph type="sldNum" sz="quarter" idx="12"/>
          </p:nvPr>
        </p:nvSpPr>
        <p:spPr/>
        <p:txBody>
          <a:bodyPr/>
          <a:lstStyle/>
          <a:p>
            <a:fld id="{B5CEABB6-07DC-46E8-9B57-56EC44A396E5}" type="slidenum">
              <a:rPr lang="en-US" smtClean="0"/>
              <a:t>22</a:t>
            </a:fld>
            <a:endParaRPr lang="en-US" dirty="0"/>
          </a:p>
        </p:txBody>
      </p:sp>
    </p:spTree>
    <p:extLst>
      <p:ext uri="{BB962C8B-B14F-4D97-AF65-F5344CB8AC3E}">
        <p14:creationId xmlns:p14="http://schemas.microsoft.com/office/powerpoint/2010/main" val="3460694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dirty="0"/>
              <a:t>EDUCATION TYPE OF CLIENTS</a:t>
            </a:r>
          </a:p>
        </p:txBody>
      </p:sp>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33630" y="548640"/>
            <a:ext cx="4389120" cy="5760720"/>
          </a:xfrm>
        </p:spPr>
      </p:pic>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146546" y="2111628"/>
            <a:ext cx="5120640" cy="5400795"/>
          </a:xfrm>
        </p:spPr>
        <p:txBody>
          <a:bodyPr>
            <a:noAutofit/>
          </a:bodyPr>
          <a:lstStyle/>
          <a:p>
            <a:pPr marL="285750" indent="-285750" algn="just">
              <a:buFont typeface="Arial" panose="020B0604020202020204" pitchFamily="34" charset="0"/>
              <a:buChar char="•"/>
            </a:pPr>
            <a:r>
              <a:rPr lang="en-GB" sz="1600" b="0" i="0" dirty="0">
                <a:effectLst/>
                <a:latin typeface="-apple-system"/>
              </a:rPr>
              <a:t>Clients with a higher level of education may have a better understanding of budgeting, saving, and managing debt, which could make them less likely to experience payment difficulties. </a:t>
            </a:r>
          </a:p>
          <a:p>
            <a:pPr marL="285750" indent="-285750" algn="just">
              <a:buFont typeface="Arial" panose="020B0604020202020204" pitchFamily="34" charset="0"/>
              <a:buChar char="•"/>
            </a:pPr>
            <a:r>
              <a:rPr lang="en-GB" sz="1600" b="0" i="0" dirty="0">
                <a:effectLst/>
                <a:latin typeface="-apple-system"/>
              </a:rPr>
              <a:t>On the other hand, clients with a lower level of education may be less familiar with financial concepts and may be more likely to struggle with managing their finances, which could lead to payment difficulties. </a:t>
            </a:r>
          </a:p>
          <a:p>
            <a:pPr marL="285750" indent="-285750" algn="just">
              <a:buFont typeface="Arial" panose="020B0604020202020204" pitchFamily="34" charset="0"/>
              <a:buChar char="•"/>
            </a:pPr>
            <a:r>
              <a:rPr lang="en-GB" sz="1600" b="0" i="0" dirty="0">
                <a:effectLst/>
                <a:latin typeface="-apple-system"/>
              </a:rPr>
              <a:t>By understanding the education type of clients, we can tailor our approach to providing financial education and support to help them improve their financial literacy and avoid payment difficulties in the future. </a:t>
            </a:r>
            <a:endParaRPr lang="en-US" sz="1600" dirty="0"/>
          </a:p>
        </p:txBody>
      </p:sp>
      <p:sp>
        <p:nvSpPr>
          <p:cNvPr id="51" name="Footer Placeholder 50">
            <a:extLst>
              <a:ext uri="{FF2B5EF4-FFF2-40B4-BE49-F238E27FC236}">
                <a16:creationId xmlns:a16="http://schemas.microsoft.com/office/drawing/2014/main" id="{9EF76BD2-EB69-4D45-9701-8A82B812A6E0}"/>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23</a:t>
            </a:fld>
            <a:endParaRPr lang="en-US" dirty="0"/>
          </a:p>
        </p:txBody>
      </p:sp>
      <p:pic>
        <p:nvPicPr>
          <p:cNvPr id="4" name="Picture 3">
            <a:extLst>
              <a:ext uri="{FF2B5EF4-FFF2-40B4-BE49-F238E27FC236}">
                <a16:creationId xmlns:a16="http://schemas.microsoft.com/office/drawing/2014/main" id="{702AED3B-789D-47A5-29B6-AFD91E131866}"/>
              </a:ext>
            </a:extLst>
          </p:cNvPr>
          <p:cNvPicPr>
            <a:picLocks noChangeAspect="1"/>
          </p:cNvPicPr>
          <p:nvPr/>
        </p:nvPicPr>
        <p:blipFill>
          <a:blip r:embed="rId3"/>
          <a:srcRect/>
          <a:stretch/>
        </p:blipFill>
        <p:spPr>
          <a:xfrm>
            <a:off x="847016" y="548640"/>
            <a:ext cx="4475734" cy="5760720"/>
          </a:xfrm>
          <a:prstGeom prst="rect">
            <a:avLst/>
          </a:prstGeom>
        </p:spPr>
      </p:pic>
    </p:spTree>
    <p:extLst>
      <p:ext uri="{BB962C8B-B14F-4D97-AF65-F5344CB8AC3E}">
        <p14:creationId xmlns:p14="http://schemas.microsoft.com/office/powerpoint/2010/main" val="741887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OCCUPATION TYPE OF CLIENTS</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a:xfrm>
            <a:off x="0" y="1690689"/>
            <a:ext cx="12190476" cy="4529136"/>
          </a:xfrm>
        </p:spPr>
        <p:txBody>
          <a:bodyPr/>
          <a:lstStyle/>
          <a:p>
            <a:endParaRPr lang="en-US" dirty="0"/>
          </a:p>
        </p:txBody>
      </p:sp>
      <p:sp>
        <p:nvSpPr>
          <p:cNvPr id="3" name="Text Placeholder 2">
            <a:extLst>
              <a:ext uri="{FF2B5EF4-FFF2-40B4-BE49-F238E27FC236}">
                <a16:creationId xmlns:a16="http://schemas.microsoft.com/office/drawing/2014/main" id="{082463A9-91ED-406C-A142-DF9DBB5C018D}"/>
              </a:ext>
            </a:extLst>
          </p:cNvPr>
          <p:cNvSpPr>
            <a:spLocks noGrp="1"/>
          </p:cNvSpPr>
          <p:nvPr>
            <p:ph type="body" sz="quarter" idx="35"/>
          </p:nvPr>
        </p:nvSpPr>
        <p:spPr>
          <a:xfrm>
            <a:off x="717622" y="1894448"/>
            <a:ext cx="3967609" cy="3916410"/>
          </a:xfrm>
        </p:spPr>
        <p:txBody>
          <a:bodyPr vert="horz" lIns="91440" tIns="45720" rIns="91440" bIns="45720" rtlCol="0" anchor="t">
            <a:noAutofit/>
          </a:bodyPr>
          <a:lstStyle/>
          <a:p>
            <a:pPr marL="285750" indent="-285750" algn="just">
              <a:buFont typeface="Arial" panose="020B0604020202020204" pitchFamily="34" charset="0"/>
              <a:buChar char="•"/>
            </a:pPr>
            <a:endParaRPr lang="en-IN" sz="1800" dirty="0">
              <a:ea typeface="Cambria" panose="02040503050406030204" pitchFamily="18" charset="0"/>
            </a:endParaRPr>
          </a:p>
          <a:p>
            <a:pPr marL="285750" indent="-285750" algn="just">
              <a:buFont typeface="Arial" panose="020B0604020202020204" pitchFamily="34" charset="0"/>
              <a:buChar char="•"/>
            </a:pPr>
            <a:r>
              <a:rPr lang="en-IN" sz="1800" dirty="0">
                <a:ea typeface="Cambria" panose="02040503050406030204" pitchFamily="18" charset="0"/>
              </a:rPr>
              <a:t>The occupation type of clients is important for differentiating clients with payment difficulties from all other cases because it can provide valuable insights into their financial situation and ability to make payments.</a:t>
            </a:r>
          </a:p>
          <a:p>
            <a:pPr marL="285750" indent="-285750" algn="just">
              <a:buFont typeface="Arial" panose="020B0604020202020204" pitchFamily="34" charset="0"/>
              <a:buChar char="•"/>
            </a:pPr>
            <a:r>
              <a:rPr lang="en-IN" sz="1800" dirty="0">
                <a:ea typeface="Cambria" panose="02040503050406030204" pitchFamily="18" charset="0"/>
              </a:rPr>
              <a:t>Clients in a certain industry may be more susceptible to economic downturns or have irregular income streams, which could make it difficult for them to make consistent payments.</a:t>
            </a: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a:t>BANK LOAN CASE STUDY</a:t>
            </a:r>
            <a:endParaRPr lang="en-ZA" dirty="0"/>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24</a:t>
            </a:fld>
            <a:endParaRPr lang="en-ZA" dirty="0"/>
          </a:p>
        </p:txBody>
      </p:sp>
      <p:pic>
        <p:nvPicPr>
          <p:cNvPr id="4" name="Picture 3">
            <a:extLst>
              <a:ext uri="{FF2B5EF4-FFF2-40B4-BE49-F238E27FC236}">
                <a16:creationId xmlns:a16="http://schemas.microsoft.com/office/drawing/2014/main" id="{E85A5E1B-0782-218E-1C06-0EC827E9D66A}"/>
              </a:ext>
            </a:extLst>
          </p:cNvPr>
          <p:cNvPicPr>
            <a:picLocks noChangeAspect="1"/>
          </p:cNvPicPr>
          <p:nvPr/>
        </p:nvPicPr>
        <p:blipFill>
          <a:blip r:embed="rId3"/>
          <a:srcRect/>
          <a:stretch/>
        </p:blipFill>
        <p:spPr>
          <a:xfrm>
            <a:off x="5401328" y="2217288"/>
            <a:ext cx="5952472" cy="3448406"/>
          </a:xfrm>
          <a:prstGeom prst="rect">
            <a:avLst/>
          </a:prstGeom>
        </p:spPr>
      </p:pic>
    </p:spTree>
    <p:extLst>
      <p:ext uri="{BB962C8B-B14F-4D97-AF65-F5344CB8AC3E}">
        <p14:creationId xmlns:p14="http://schemas.microsoft.com/office/powerpoint/2010/main" val="4267652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image of bar graphs">
            <a:extLst>
              <a:ext uri="{FF2B5EF4-FFF2-40B4-BE49-F238E27FC236}">
                <a16:creationId xmlns:a16="http://schemas.microsoft.com/office/drawing/2014/main" id="{B1240E7A-9EE3-4AD7-AC70-53A1C0C7D52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17930"/>
            <a:ext cx="12188952" cy="6858000"/>
          </a:xfrm>
        </p:spPr>
      </p:pic>
      <p:sp>
        <p:nvSpPr>
          <p:cNvPr id="150" name="Footer Placeholder 149">
            <a:extLst>
              <a:ext uri="{FF2B5EF4-FFF2-40B4-BE49-F238E27FC236}">
                <a16:creationId xmlns:a16="http://schemas.microsoft.com/office/drawing/2014/main" id="{BF3830E9-8071-46F4-9061-47A9D52729BA}"/>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3" name="Rectangle 2">
            <a:extLst>
              <a:ext uri="{FF2B5EF4-FFF2-40B4-BE49-F238E27FC236}">
                <a16:creationId xmlns:a16="http://schemas.microsoft.com/office/drawing/2014/main" id="{6DAA3C15-71A5-0CD9-3595-917863C4AEE2}"/>
              </a:ext>
            </a:extLst>
          </p:cNvPr>
          <p:cNvSpPr/>
          <p:nvPr/>
        </p:nvSpPr>
        <p:spPr>
          <a:xfrm>
            <a:off x="-1" y="1459346"/>
            <a:ext cx="10039928" cy="4760479"/>
          </a:xfrm>
          <a:prstGeom prst="rect">
            <a:avLst/>
          </a:prstGeom>
          <a:solidFill>
            <a:schemeClr val="bg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53CE3F58-5174-09E9-401B-1659F6A1406C}"/>
              </a:ext>
            </a:extLst>
          </p:cNvPr>
          <p:cNvPicPr>
            <a:picLocks noChangeAspect="1"/>
          </p:cNvPicPr>
          <p:nvPr/>
        </p:nvPicPr>
        <p:blipFill>
          <a:blip r:embed="rId3"/>
          <a:stretch>
            <a:fillRect/>
          </a:stretch>
        </p:blipFill>
        <p:spPr>
          <a:xfrm>
            <a:off x="5782554" y="1690688"/>
            <a:ext cx="4033484" cy="4007224"/>
          </a:xfrm>
          <a:prstGeom prst="rect">
            <a:avLst/>
          </a:prstGeom>
        </p:spPr>
      </p:pic>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914400" y="365125"/>
            <a:ext cx="8562475" cy="1325563"/>
          </a:xfrm>
        </p:spPr>
        <p:txBody>
          <a:bodyPr/>
          <a:lstStyle/>
          <a:p>
            <a:r>
              <a:rPr lang="en-US" dirty="0"/>
              <a:t>INCOME TYPE OF CLIENTS</a:t>
            </a:r>
          </a:p>
        </p:txBody>
      </p:sp>
      <p:sp>
        <p:nvSpPr>
          <p:cNvPr id="6" name="TextBox 5">
            <a:extLst>
              <a:ext uri="{FF2B5EF4-FFF2-40B4-BE49-F238E27FC236}">
                <a16:creationId xmlns:a16="http://schemas.microsoft.com/office/drawing/2014/main" id="{D923B574-44FE-914B-230C-9308B73A66DF}"/>
              </a:ext>
            </a:extLst>
          </p:cNvPr>
          <p:cNvSpPr txBox="1"/>
          <p:nvPr/>
        </p:nvSpPr>
        <p:spPr>
          <a:xfrm>
            <a:off x="664310" y="1717606"/>
            <a:ext cx="4455459" cy="3046988"/>
          </a:xfrm>
          <a:prstGeom prst="rect">
            <a:avLst/>
          </a:prstGeom>
          <a:noFill/>
        </p:spPr>
        <p:txBody>
          <a:bodyPr wrap="square" rtlCol="0">
            <a:spAutoFit/>
          </a:bodyPr>
          <a:lstStyle/>
          <a:p>
            <a:pPr algn="just"/>
            <a:endParaRPr lang="en-GB" sz="1600" b="0" i="0" dirty="0">
              <a:effectLst/>
              <a:latin typeface="Calibri" panose="020F0502020204030204" pitchFamily="34" charset="0"/>
              <a:ea typeface="Calibri" panose="020F0502020204030204" pitchFamily="34" charset="0"/>
              <a:cs typeface="Calibri" panose="020F0502020204030204" pitchFamily="34" charset="0"/>
            </a:endParaRPr>
          </a:p>
          <a:p>
            <a:pPr algn="just"/>
            <a:endParaRPr lang="en-GB" sz="1600" dirty="0">
              <a:latin typeface="Calibri" panose="020F0502020204030204" pitchFamily="34" charset="0"/>
              <a:ea typeface="Calibri" panose="020F0502020204030204" pitchFamily="34" charset="0"/>
              <a:cs typeface="Calibri" panose="020F0502020204030204" pitchFamily="34" charset="0"/>
            </a:endParaRPr>
          </a:p>
          <a:p>
            <a:pPr algn="just"/>
            <a:endParaRPr lang="en-GB" sz="1600" b="0" i="0" dirty="0">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GB" sz="1600" b="0" i="0" dirty="0">
                <a:effectLst/>
                <a:latin typeface="Calibri" panose="020F0502020204030204" pitchFamily="34" charset="0"/>
                <a:ea typeface="Calibri" panose="020F0502020204030204" pitchFamily="34" charset="0"/>
                <a:cs typeface="Calibri" panose="020F0502020204030204" pitchFamily="34" charset="0"/>
              </a:rPr>
              <a:t>The income type of clients is important for differentiating clients with payment difficulties from all other cases because it helps to identify the root cause of the payment difficulties. </a:t>
            </a:r>
          </a:p>
          <a:p>
            <a:pPr marL="285750" indent="-285750" algn="just">
              <a:buFont typeface="Arial" panose="020B0604020202020204" pitchFamily="34" charset="0"/>
              <a:buChar char="•"/>
            </a:pPr>
            <a:endParaRPr lang="en-GB" sz="1600" dirty="0">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GB" sz="1600" b="0" i="0" dirty="0">
                <a:effectLst/>
                <a:latin typeface="Calibri" panose="020F0502020204030204" pitchFamily="34" charset="0"/>
                <a:ea typeface="Calibri" panose="020F0502020204030204" pitchFamily="34" charset="0"/>
                <a:cs typeface="Calibri" panose="020F0502020204030204" pitchFamily="34" charset="0"/>
              </a:rPr>
              <a:t>By understanding the income type of clients, we can determine if the payment difficulties are due to a temporary financial setback or if they are a result of a more long-term financial issue. </a:t>
            </a:r>
            <a:endParaRPr lang="en-IN"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049454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5058A7DC-41B5-1EB6-3B1C-7CE65D800AB6}"/>
              </a:ext>
            </a:extLst>
          </p:cNvPr>
          <p:cNvPicPr>
            <a:picLocks noGrp="1" noChangeAspect="1"/>
          </p:cNvPicPr>
          <p:nvPr>
            <p:ph sz="half" idx="2"/>
          </p:nvPr>
        </p:nvPicPr>
        <p:blipFill>
          <a:blip r:embed="rId2"/>
          <a:stretch>
            <a:fillRect/>
          </a:stretch>
        </p:blipFill>
        <p:spPr>
          <a:xfrm>
            <a:off x="0" y="-17930"/>
            <a:ext cx="12192000" cy="6845514"/>
          </a:xfrm>
          <a:solidFill>
            <a:schemeClr val="bg1">
              <a:alpha val="72000"/>
            </a:schemeClr>
          </a:solidFill>
        </p:spPr>
      </p:pic>
      <p:sp>
        <p:nvSpPr>
          <p:cNvPr id="2" name="Title 1">
            <a:extLst>
              <a:ext uri="{FF2B5EF4-FFF2-40B4-BE49-F238E27FC236}">
                <a16:creationId xmlns:a16="http://schemas.microsoft.com/office/drawing/2014/main" id="{B77BD088-FD2C-36CA-B13D-F170F2B1765B}"/>
              </a:ext>
            </a:extLst>
          </p:cNvPr>
          <p:cNvSpPr>
            <a:spLocks noGrp="1"/>
          </p:cNvSpPr>
          <p:nvPr>
            <p:ph type="title"/>
          </p:nvPr>
        </p:nvSpPr>
        <p:spPr>
          <a:xfrm>
            <a:off x="762000" y="320674"/>
            <a:ext cx="10425955" cy="1325563"/>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algn="ctr"/>
            <a:r>
              <a:rPr lang="en-IN" sz="6000" dirty="0">
                <a:solidFill>
                  <a:schemeClr val="bg1"/>
                </a:solidFill>
              </a:rPr>
              <a:t>CLIENTS WHO OWN CAR</a:t>
            </a:r>
          </a:p>
        </p:txBody>
      </p:sp>
      <p:sp>
        <p:nvSpPr>
          <p:cNvPr id="3" name="Content Placeholder 2">
            <a:extLst>
              <a:ext uri="{FF2B5EF4-FFF2-40B4-BE49-F238E27FC236}">
                <a16:creationId xmlns:a16="http://schemas.microsoft.com/office/drawing/2014/main" id="{1070905A-A910-C447-8702-28B67791F25B}"/>
              </a:ext>
            </a:extLst>
          </p:cNvPr>
          <p:cNvSpPr>
            <a:spLocks noGrp="1"/>
          </p:cNvSpPr>
          <p:nvPr>
            <p:ph sz="half" idx="1"/>
          </p:nvPr>
        </p:nvSpPr>
        <p:spPr>
          <a:xfrm>
            <a:off x="908645" y="1825625"/>
            <a:ext cx="10279310" cy="4351338"/>
          </a:xfrm>
          <a:solidFill>
            <a:schemeClr val="accent2">
              <a:alpha val="85000"/>
            </a:schemeClr>
          </a:solidFill>
          <a:ln>
            <a:noFill/>
          </a:ln>
        </p:spPr>
        <p:style>
          <a:lnRef idx="0">
            <a:scrgbClr r="0" g="0" b="0"/>
          </a:lnRef>
          <a:fillRef idx="0">
            <a:scrgbClr r="0" g="0" b="0"/>
          </a:fillRef>
          <a:effectRef idx="0">
            <a:scrgbClr r="0" g="0" b="0"/>
          </a:effectRef>
          <a:fontRef idx="minor">
            <a:schemeClr val="lt1"/>
          </a:fontRef>
        </p:style>
        <p:txBody>
          <a:bodyPr numCol="2">
            <a:normAutofit/>
          </a:bodyPr>
          <a:lstStyle/>
          <a:p>
            <a:pPr algn="just"/>
            <a:endParaRPr lang="en-GB" sz="1600" b="0" i="0" dirty="0">
              <a:solidFill>
                <a:schemeClr val="bg1"/>
              </a:solidFill>
              <a:effectLst/>
              <a:latin typeface="-apple-system"/>
            </a:endParaRPr>
          </a:p>
          <a:p>
            <a:pPr algn="just"/>
            <a:endParaRPr lang="en-GB" sz="1600" dirty="0">
              <a:solidFill>
                <a:schemeClr val="bg1"/>
              </a:solidFill>
              <a:latin typeface="-apple-system"/>
            </a:endParaRPr>
          </a:p>
          <a:p>
            <a:pPr algn="just"/>
            <a:endParaRPr lang="en-GB" sz="1600" b="0" i="0" dirty="0">
              <a:solidFill>
                <a:schemeClr val="bg1"/>
              </a:solidFill>
              <a:effectLst/>
              <a:latin typeface="-apple-system"/>
            </a:endParaRPr>
          </a:p>
          <a:p>
            <a:pPr algn="just"/>
            <a:r>
              <a:rPr lang="en-GB" sz="1600" b="0" i="0" dirty="0">
                <a:solidFill>
                  <a:schemeClr val="bg1"/>
                </a:solidFill>
                <a:effectLst/>
                <a:latin typeface="-apple-system"/>
              </a:rPr>
              <a:t>Owning a car can be a significant expense, including car payments, insurance, maintenance, and fuel costs. Clients who are able to afford a car may have a higher income or may prioritize transportation over other expenses.</a:t>
            </a:r>
          </a:p>
          <a:p>
            <a:pPr algn="just"/>
            <a:r>
              <a:rPr lang="en-GB" sz="1600" b="0" i="0" dirty="0">
                <a:solidFill>
                  <a:schemeClr val="bg1"/>
                </a:solidFill>
                <a:effectLst/>
                <a:latin typeface="-apple-system"/>
              </a:rPr>
              <a:t>However, if a client with a car is experiencing payment difficulties, it could indicate that they are struggling to manage their overall expenses and may be at risk of defaulting on their car loan or other debts. </a:t>
            </a:r>
            <a:endParaRPr lang="en-IN" sz="1600" dirty="0">
              <a:solidFill>
                <a:schemeClr val="bg1"/>
              </a:solidFill>
            </a:endParaRPr>
          </a:p>
        </p:txBody>
      </p:sp>
      <p:sp>
        <p:nvSpPr>
          <p:cNvPr id="6" name="Footer Placeholder 5">
            <a:extLst>
              <a:ext uri="{FF2B5EF4-FFF2-40B4-BE49-F238E27FC236}">
                <a16:creationId xmlns:a16="http://schemas.microsoft.com/office/drawing/2014/main" id="{40A77C91-9AA5-5F12-E80F-62C58EECA53E}"/>
              </a:ext>
            </a:extLst>
          </p:cNvPr>
          <p:cNvSpPr>
            <a:spLocks noGrp="1"/>
          </p:cNvSpPr>
          <p:nvPr>
            <p:ph type="ftr" sz="quarter" idx="11"/>
          </p:nvPr>
        </p:nvSpPr>
        <p:spPr/>
        <p:txBody>
          <a:bodyPr/>
          <a:lstStyle/>
          <a:p>
            <a:r>
              <a:rPr lang="en-US">
                <a:solidFill>
                  <a:schemeClr val="bg1"/>
                </a:solidFill>
              </a:rPr>
              <a:t>BANK LOAN CASE STUDY</a:t>
            </a:r>
            <a:endParaRPr lang="en-US" dirty="0">
              <a:solidFill>
                <a:schemeClr val="bg1"/>
              </a:solidFill>
            </a:endParaRPr>
          </a:p>
        </p:txBody>
      </p:sp>
      <p:sp>
        <p:nvSpPr>
          <p:cNvPr id="7" name="Slide Number Placeholder 6">
            <a:extLst>
              <a:ext uri="{FF2B5EF4-FFF2-40B4-BE49-F238E27FC236}">
                <a16:creationId xmlns:a16="http://schemas.microsoft.com/office/drawing/2014/main" id="{C102D767-EB22-C425-7479-B36AB19B0FA9}"/>
              </a:ext>
            </a:extLst>
          </p:cNvPr>
          <p:cNvSpPr>
            <a:spLocks noGrp="1"/>
          </p:cNvSpPr>
          <p:nvPr>
            <p:ph type="sldNum" sz="quarter" idx="12"/>
          </p:nvPr>
        </p:nvSpPr>
        <p:spPr/>
        <p:txBody>
          <a:bodyPr/>
          <a:lstStyle/>
          <a:p>
            <a:fld id="{B5CEABB6-07DC-46E8-9B57-56EC44A396E5}" type="slidenum">
              <a:rPr lang="en-US" smtClean="0">
                <a:solidFill>
                  <a:schemeClr val="bg1"/>
                </a:solidFill>
              </a:rPr>
              <a:t>26</a:t>
            </a:fld>
            <a:endParaRPr lang="en-US" dirty="0">
              <a:solidFill>
                <a:schemeClr val="bg1"/>
              </a:solidFill>
            </a:endParaRPr>
          </a:p>
        </p:txBody>
      </p:sp>
      <p:sp>
        <p:nvSpPr>
          <p:cNvPr id="8" name="Rectangle 7">
            <a:extLst>
              <a:ext uri="{FF2B5EF4-FFF2-40B4-BE49-F238E27FC236}">
                <a16:creationId xmlns:a16="http://schemas.microsoft.com/office/drawing/2014/main" id="{214B9CAB-D7D6-0AAD-C0B8-BF9686F15EDE}"/>
              </a:ext>
            </a:extLst>
          </p:cNvPr>
          <p:cNvSpPr/>
          <p:nvPr/>
        </p:nvSpPr>
        <p:spPr>
          <a:xfrm rot="16200000">
            <a:off x="-1337470" y="3930848"/>
            <a:ext cx="4351339" cy="140890"/>
          </a:xfrm>
          <a:prstGeom prst="rect">
            <a:avLst/>
          </a:prstGeom>
          <a:solidFill>
            <a:srgbClr val="FFFCF9"/>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5" name="Picture 4">
            <a:extLst>
              <a:ext uri="{FF2B5EF4-FFF2-40B4-BE49-F238E27FC236}">
                <a16:creationId xmlns:a16="http://schemas.microsoft.com/office/drawing/2014/main" id="{50D0922F-5CFC-2922-E850-914B8BFD328D}"/>
              </a:ext>
            </a:extLst>
          </p:cNvPr>
          <p:cNvPicPr>
            <a:picLocks noChangeAspect="1"/>
          </p:cNvPicPr>
          <p:nvPr/>
        </p:nvPicPr>
        <p:blipFill>
          <a:blip r:embed="rId3"/>
          <a:stretch>
            <a:fillRect/>
          </a:stretch>
        </p:blipFill>
        <p:spPr>
          <a:xfrm>
            <a:off x="6293224" y="2241176"/>
            <a:ext cx="4638114" cy="3460377"/>
          </a:xfrm>
          <a:prstGeom prst="rect">
            <a:avLst/>
          </a:prstGeom>
        </p:spPr>
      </p:pic>
    </p:spTree>
    <p:extLst>
      <p:ext uri="{BB962C8B-B14F-4D97-AF65-F5344CB8AC3E}">
        <p14:creationId xmlns:p14="http://schemas.microsoft.com/office/powerpoint/2010/main" val="7213325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33630" y="548640"/>
            <a:ext cx="4389120" cy="5760720"/>
          </a:xfrm>
        </p:spPr>
      </p:pic>
      <p:pic>
        <p:nvPicPr>
          <p:cNvPr id="4" name="Picture 3">
            <a:extLst>
              <a:ext uri="{FF2B5EF4-FFF2-40B4-BE49-F238E27FC236}">
                <a16:creationId xmlns:a16="http://schemas.microsoft.com/office/drawing/2014/main" id="{702AED3B-789D-47A5-29B6-AFD91E131866}"/>
              </a:ext>
            </a:extLst>
          </p:cNvPr>
          <p:cNvPicPr>
            <a:picLocks noChangeAspect="1"/>
          </p:cNvPicPr>
          <p:nvPr/>
        </p:nvPicPr>
        <p:blipFill>
          <a:blip r:embed="rId3"/>
          <a:srcRect/>
          <a:stretch/>
        </p:blipFill>
        <p:spPr>
          <a:xfrm>
            <a:off x="898742" y="548640"/>
            <a:ext cx="4424008" cy="5760720"/>
          </a:xfrm>
          <a:prstGeom prst="rect">
            <a:avLst/>
          </a:prstGeom>
        </p:spPr>
      </p:pic>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27</a:t>
            </a:fld>
            <a:endParaRPr lang="en-US" dirty="0"/>
          </a:p>
        </p:txBody>
      </p:sp>
      <p:sp>
        <p:nvSpPr>
          <p:cNvPr id="51" name="Footer Placeholder 50">
            <a:extLst>
              <a:ext uri="{FF2B5EF4-FFF2-40B4-BE49-F238E27FC236}">
                <a16:creationId xmlns:a16="http://schemas.microsoft.com/office/drawing/2014/main" id="{9EF76BD2-EB69-4D45-9701-8A82B812A6E0}"/>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096000" y="2300274"/>
            <a:ext cx="5120640" cy="3446489"/>
          </a:xfrm>
        </p:spPr>
        <p:txBody>
          <a:bodyPr>
            <a:normAutofit/>
          </a:bodyPr>
          <a:lstStyle/>
          <a:p>
            <a:pPr marL="285750" indent="-285750" algn="just">
              <a:buFont typeface="Arial" panose="020B0604020202020204" pitchFamily="34" charset="0"/>
              <a:buChar char="•"/>
            </a:pPr>
            <a:r>
              <a:rPr lang="en-US" sz="1600" dirty="0">
                <a:solidFill>
                  <a:schemeClr val="bg2">
                    <a:lumMod val="10000"/>
                  </a:schemeClr>
                </a:solidFill>
                <a:latin typeface="Calibri" panose="020F0502020204030204" pitchFamily="34" charset="0"/>
                <a:ea typeface="Calibri" panose="020F0502020204030204" pitchFamily="34" charset="0"/>
                <a:cs typeface="Calibri" panose="020F0502020204030204" pitchFamily="34" charset="0"/>
              </a:rPr>
              <a:t>The housing type of clients is important because it can provide insights into their financial obligations and expenses.</a:t>
            </a:r>
          </a:p>
          <a:p>
            <a:pPr marL="285750" indent="-285750" algn="just">
              <a:buFont typeface="Arial" panose="020B0604020202020204" pitchFamily="34" charset="0"/>
              <a:buChar char="•"/>
            </a:pPr>
            <a:r>
              <a:rPr lang="en-US" sz="1600" dirty="0">
                <a:solidFill>
                  <a:schemeClr val="bg2">
                    <a:lumMod val="10000"/>
                  </a:schemeClr>
                </a:solidFill>
                <a:latin typeface="Calibri" panose="020F0502020204030204" pitchFamily="34" charset="0"/>
                <a:ea typeface="Calibri" panose="020F0502020204030204" pitchFamily="34" charset="0"/>
                <a:cs typeface="Calibri" panose="020F0502020204030204" pitchFamily="34" charset="0"/>
              </a:rPr>
              <a:t>Clients who own a home may have higher monthly mortgage payments and maintenance costs compared to those who rent.</a:t>
            </a:r>
          </a:p>
          <a:p>
            <a:pPr marL="285750" indent="-285750" algn="just">
              <a:buFont typeface="Arial" panose="020B0604020202020204" pitchFamily="34" charset="0"/>
              <a:buChar char="•"/>
            </a:pPr>
            <a:r>
              <a:rPr lang="en-US" sz="1600" dirty="0">
                <a:solidFill>
                  <a:schemeClr val="bg2">
                    <a:lumMod val="10000"/>
                  </a:schemeClr>
                </a:solidFill>
                <a:latin typeface="Calibri" panose="020F0502020204030204" pitchFamily="34" charset="0"/>
                <a:ea typeface="Calibri" panose="020F0502020204030204" pitchFamily="34" charset="0"/>
                <a:cs typeface="Calibri" panose="020F0502020204030204" pitchFamily="34" charset="0"/>
              </a:rPr>
              <a:t>This could impact their ability to make consistent payments or other financial obligations, such as credit bills or loans. </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dirty="0"/>
              <a:t>HOUSING TYPE</a:t>
            </a:r>
          </a:p>
        </p:txBody>
      </p:sp>
    </p:spTree>
    <p:extLst>
      <p:ext uri="{BB962C8B-B14F-4D97-AF65-F5344CB8AC3E}">
        <p14:creationId xmlns:p14="http://schemas.microsoft.com/office/powerpoint/2010/main" val="330851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image of bar graphs&#10;">
            <a:extLst>
              <a:ext uri="{FF2B5EF4-FFF2-40B4-BE49-F238E27FC236}">
                <a16:creationId xmlns:a16="http://schemas.microsoft.com/office/drawing/2014/main" id="{1D2A9476-0B6C-45AA-9858-11D33F36A0DA}"/>
              </a:ext>
            </a:extLst>
          </p:cNvPr>
          <p:cNvPicPr>
            <a:picLocks noGrp="1" noChangeAspect="1"/>
          </p:cNvPicPr>
          <p:nvPr>
            <p:ph type="pic" sz="quarter" idx="34"/>
          </p:nvPr>
        </p:nvPicPr>
        <p:blipFill rotWithShape="1">
          <a:blip r:embed="rId2" cstate="screen">
            <a:extLst>
              <a:ext uri="{28A0092B-C50C-407E-A947-70E740481C1C}">
                <a14:useLocalDpi xmlns:a14="http://schemas.microsoft.com/office/drawing/2010/main"/>
              </a:ext>
            </a:extLst>
          </a:blip>
          <a:srcRect l="6" r="6"/>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0"/>
            <a:ext cx="10515600" cy="1325563"/>
          </a:xfrm>
        </p:spPr>
        <p:txBody>
          <a:bodyPr/>
          <a:lstStyle/>
          <a:p>
            <a:r>
              <a:rPr lang="en-ZA" dirty="0"/>
              <a:t>DASHBOARD</a:t>
            </a: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a:t>BANK LOAN CASE STUDY</a:t>
            </a:r>
            <a:endParaRPr lang="en-ZA" dirty="0"/>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28</a:t>
            </a:fld>
            <a:endParaRPr lang="en-ZA" dirty="0"/>
          </a:p>
        </p:txBody>
      </p:sp>
      <p:pic>
        <p:nvPicPr>
          <p:cNvPr id="18" name="Picture 17">
            <a:extLst>
              <a:ext uri="{FF2B5EF4-FFF2-40B4-BE49-F238E27FC236}">
                <a16:creationId xmlns:a16="http://schemas.microsoft.com/office/drawing/2014/main" id="{8BFBA871-2D77-B951-704D-2601937ADE96}"/>
              </a:ext>
            </a:extLst>
          </p:cNvPr>
          <p:cNvPicPr>
            <a:picLocks noChangeAspect="1"/>
          </p:cNvPicPr>
          <p:nvPr/>
        </p:nvPicPr>
        <p:blipFill>
          <a:blip r:embed="rId3"/>
          <a:stretch>
            <a:fillRect/>
          </a:stretch>
        </p:blipFill>
        <p:spPr>
          <a:xfrm>
            <a:off x="1025349" y="1076607"/>
            <a:ext cx="4747921" cy="2039281"/>
          </a:xfrm>
          <a:prstGeom prst="rect">
            <a:avLst/>
          </a:prstGeom>
        </p:spPr>
      </p:pic>
      <p:pic>
        <p:nvPicPr>
          <p:cNvPr id="20" name="Picture 19">
            <a:extLst>
              <a:ext uri="{FF2B5EF4-FFF2-40B4-BE49-F238E27FC236}">
                <a16:creationId xmlns:a16="http://schemas.microsoft.com/office/drawing/2014/main" id="{2D84487D-8EDA-CB79-2600-F6342C2CC269}"/>
              </a:ext>
            </a:extLst>
          </p:cNvPr>
          <p:cNvPicPr>
            <a:picLocks noChangeAspect="1"/>
          </p:cNvPicPr>
          <p:nvPr/>
        </p:nvPicPr>
        <p:blipFill>
          <a:blip r:embed="rId4"/>
          <a:stretch>
            <a:fillRect/>
          </a:stretch>
        </p:blipFill>
        <p:spPr>
          <a:xfrm>
            <a:off x="5950693" y="1076607"/>
            <a:ext cx="2659907" cy="2034739"/>
          </a:xfrm>
          <a:prstGeom prst="rect">
            <a:avLst/>
          </a:prstGeom>
        </p:spPr>
      </p:pic>
      <p:pic>
        <p:nvPicPr>
          <p:cNvPr id="22" name="Picture 21">
            <a:extLst>
              <a:ext uri="{FF2B5EF4-FFF2-40B4-BE49-F238E27FC236}">
                <a16:creationId xmlns:a16="http://schemas.microsoft.com/office/drawing/2014/main" id="{6B078C42-82AB-30F7-4F81-80A8C7E27277}"/>
              </a:ext>
            </a:extLst>
          </p:cNvPr>
          <p:cNvPicPr>
            <a:picLocks noChangeAspect="1"/>
          </p:cNvPicPr>
          <p:nvPr/>
        </p:nvPicPr>
        <p:blipFill>
          <a:blip r:embed="rId5"/>
          <a:stretch>
            <a:fillRect/>
          </a:stretch>
        </p:blipFill>
        <p:spPr>
          <a:xfrm>
            <a:off x="1025351" y="3624568"/>
            <a:ext cx="2506744" cy="2724752"/>
          </a:xfrm>
          <a:prstGeom prst="rect">
            <a:avLst/>
          </a:prstGeom>
        </p:spPr>
      </p:pic>
      <p:pic>
        <p:nvPicPr>
          <p:cNvPr id="25" name="Picture 24">
            <a:extLst>
              <a:ext uri="{FF2B5EF4-FFF2-40B4-BE49-F238E27FC236}">
                <a16:creationId xmlns:a16="http://schemas.microsoft.com/office/drawing/2014/main" id="{36C96EEE-2F5B-7008-0A00-C1D7F42CB5F6}"/>
              </a:ext>
            </a:extLst>
          </p:cNvPr>
          <p:cNvPicPr>
            <a:picLocks noChangeAspect="1"/>
          </p:cNvPicPr>
          <p:nvPr/>
        </p:nvPicPr>
        <p:blipFill>
          <a:blip r:embed="rId6"/>
          <a:stretch>
            <a:fillRect/>
          </a:stretch>
        </p:blipFill>
        <p:spPr>
          <a:xfrm>
            <a:off x="9471846" y="3628605"/>
            <a:ext cx="1600259" cy="2727745"/>
          </a:xfrm>
          <a:prstGeom prst="rect">
            <a:avLst/>
          </a:prstGeom>
        </p:spPr>
      </p:pic>
      <p:pic>
        <p:nvPicPr>
          <p:cNvPr id="30" name="Picture 29">
            <a:extLst>
              <a:ext uri="{FF2B5EF4-FFF2-40B4-BE49-F238E27FC236}">
                <a16:creationId xmlns:a16="http://schemas.microsoft.com/office/drawing/2014/main" id="{8F7EB2A7-4963-0EE4-EAEA-69B8B8147047}"/>
              </a:ext>
            </a:extLst>
          </p:cNvPr>
          <p:cNvPicPr>
            <a:picLocks noChangeAspect="1"/>
          </p:cNvPicPr>
          <p:nvPr/>
        </p:nvPicPr>
        <p:blipFill>
          <a:blip r:embed="rId7"/>
          <a:srcRect/>
          <a:stretch/>
        </p:blipFill>
        <p:spPr>
          <a:xfrm>
            <a:off x="8788023" y="1076607"/>
            <a:ext cx="2284082" cy="2034738"/>
          </a:xfrm>
          <a:prstGeom prst="rect">
            <a:avLst/>
          </a:prstGeom>
        </p:spPr>
      </p:pic>
      <p:pic>
        <p:nvPicPr>
          <p:cNvPr id="33" name="Picture 32">
            <a:extLst>
              <a:ext uri="{FF2B5EF4-FFF2-40B4-BE49-F238E27FC236}">
                <a16:creationId xmlns:a16="http://schemas.microsoft.com/office/drawing/2014/main" id="{CCE54C72-8F1D-FEC5-60BB-1CB9A68CC07C}"/>
              </a:ext>
            </a:extLst>
          </p:cNvPr>
          <p:cNvPicPr>
            <a:picLocks noChangeAspect="1"/>
          </p:cNvPicPr>
          <p:nvPr/>
        </p:nvPicPr>
        <p:blipFill>
          <a:blip r:embed="rId8"/>
          <a:srcRect/>
          <a:stretch/>
        </p:blipFill>
        <p:spPr>
          <a:xfrm>
            <a:off x="7697234" y="3639672"/>
            <a:ext cx="1600259" cy="2727745"/>
          </a:xfrm>
          <a:prstGeom prst="rect">
            <a:avLst/>
          </a:prstGeom>
        </p:spPr>
      </p:pic>
      <p:pic>
        <p:nvPicPr>
          <p:cNvPr id="3" name="Picture 2">
            <a:extLst>
              <a:ext uri="{FF2B5EF4-FFF2-40B4-BE49-F238E27FC236}">
                <a16:creationId xmlns:a16="http://schemas.microsoft.com/office/drawing/2014/main" id="{DCF7C091-F901-88B6-0737-06BDAD294314}"/>
              </a:ext>
            </a:extLst>
          </p:cNvPr>
          <p:cNvPicPr>
            <a:picLocks noChangeAspect="1"/>
          </p:cNvPicPr>
          <p:nvPr/>
        </p:nvPicPr>
        <p:blipFill>
          <a:blip r:embed="rId9"/>
          <a:stretch>
            <a:fillRect/>
          </a:stretch>
        </p:blipFill>
        <p:spPr>
          <a:xfrm>
            <a:off x="3706448" y="3631598"/>
            <a:ext cx="3816433" cy="2724752"/>
          </a:xfrm>
          <a:prstGeom prst="rect">
            <a:avLst/>
          </a:prstGeom>
        </p:spPr>
      </p:pic>
    </p:spTree>
    <p:extLst>
      <p:ext uri="{BB962C8B-B14F-4D97-AF65-F5344CB8AC3E}">
        <p14:creationId xmlns:p14="http://schemas.microsoft.com/office/powerpoint/2010/main" val="1689019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Placeholder 51" descr="photo of building column&#10;">
            <a:extLst>
              <a:ext uri="{FF2B5EF4-FFF2-40B4-BE49-F238E27FC236}">
                <a16:creationId xmlns:a16="http://schemas.microsoft.com/office/drawing/2014/main" id="{FB984F8E-E35E-4C11-86D8-AC8E1328E99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t="58" b="58"/>
          <a:stretch/>
        </p:blipFill>
        <p:spPr>
          <a:xfrm>
            <a:off x="458724" y="481369"/>
            <a:ext cx="11274552" cy="2743200"/>
          </a:xfrm>
        </p:spPr>
      </p:pic>
      <p:sp>
        <p:nvSpPr>
          <p:cNvPr id="34" name="Title 33">
            <a:extLst>
              <a:ext uri="{FF2B5EF4-FFF2-40B4-BE49-F238E27FC236}">
                <a16:creationId xmlns:a16="http://schemas.microsoft.com/office/drawing/2014/main" id="{17B7CBFC-65A2-4AB4-BE48-C580D13CAE3B}"/>
              </a:ext>
            </a:extLst>
          </p:cNvPr>
          <p:cNvSpPr>
            <a:spLocks noGrp="1"/>
          </p:cNvSpPr>
          <p:nvPr>
            <p:ph type="title"/>
          </p:nvPr>
        </p:nvSpPr>
        <p:spPr>
          <a:xfrm>
            <a:off x="841248" y="3592386"/>
            <a:ext cx="4572000" cy="1325563"/>
          </a:xfrm>
        </p:spPr>
        <p:txBody>
          <a:bodyPr/>
          <a:lstStyle/>
          <a:p>
            <a:r>
              <a:rPr lang="en-US" dirty="0"/>
              <a:t>RESULT</a:t>
            </a:r>
          </a:p>
        </p:txBody>
      </p:sp>
      <p:sp>
        <p:nvSpPr>
          <p:cNvPr id="54" name="Footer Placeholder 53">
            <a:extLst>
              <a:ext uri="{FF2B5EF4-FFF2-40B4-BE49-F238E27FC236}">
                <a16:creationId xmlns:a16="http://schemas.microsoft.com/office/drawing/2014/main" id="{F7B98703-748F-4466-B210-C3632974F2E7}"/>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36" name="Text Placeholder 35">
            <a:extLst>
              <a:ext uri="{FF2B5EF4-FFF2-40B4-BE49-F238E27FC236}">
                <a16:creationId xmlns:a16="http://schemas.microsoft.com/office/drawing/2014/main" id="{D2B40CBE-DEC8-4A9F-AF68-3DABE42C7EE3}"/>
              </a:ext>
            </a:extLst>
          </p:cNvPr>
          <p:cNvSpPr>
            <a:spLocks noGrp="1"/>
          </p:cNvSpPr>
          <p:nvPr>
            <p:ph type="body" sz="quarter" idx="17"/>
          </p:nvPr>
        </p:nvSpPr>
        <p:spPr>
          <a:xfrm>
            <a:off x="6489391" y="3546349"/>
            <a:ext cx="5248656" cy="1920240"/>
          </a:xfrm>
        </p:spPr>
        <p:txBody>
          <a:bodyPr/>
          <a:lstStyle/>
          <a:p>
            <a:r>
              <a:rPr lang="en-GB" b="0" i="0" dirty="0">
                <a:effectLst/>
                <a:latin typeface="Calibri" panose="020F0502020204030204" pitchFamily="34" charset="0"/>
                <a:ea typeface="Calibri" panose="020F0502020204030204" pitchFamily="34" charset="0"/>
                <a:cs typeface="Calibri" panose="020F0502020204030204" pitchFamily="34" charset="0"/>
              </a:rPr>
              <a:t>In a bank loan case study, it is important to </a:t>
            </a:r>
            <a:r>
              <a:rPr lang="en-GB" b="0" i="0" dirty="0" err="1">
                <a:effectLst/>
                <a:latin typeface="Calibri" panose="020F0502020204030204" pitchFamily="34" charset="0"/>
                <a:ea typeface="Calibri" panose="020F0502020204030204" pitchFamily="34" charset="0"/>
                <a:cs typeface="Calibri" panose="020F0502020204030204" pitchFamily="34" charset="0"/>
              </a:rPr>
              <a:t>analyze</a:t>
            </a:r>
            <a:r>
              <a:rPr lang="en-GB" b="0" i="0" dirty="0">
                <a:effectLst/>
                <a:latin typeface="Calibri" panose="020F0502020204030204" pitchFamily="34" charset="0"/>
                <a:ea typeface="Calibri" panose="020F0502020204030204" pitchFamily="34" charset="0"/>
                <a:cs typeface="Calibri" panose="020F0502020204030204" pitchFamily="34" charset="0"/>
              </a:rPr>
              <a:t> the borrower's creditworthiness, financial history, and ability to repay the loan. The bank must also consider the purpose of the loan and the potential risks associated with lending to the borrower. By conducting a thorough analysis, the bank can make an informed decision about whether to approve or deny the loan application. Additionally, the bank must ensure that the loan terms are fair and reasonable for both the borrower and the bank. Proper risk management and due diligence are crucial in ensuring the success of the loan and minimizing the potential for default.</a:t>
            </a:r>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39708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photo of person using laptop">
            <a:extLst>
              <a:ext uri="{FF2B5EF4-FFF2-40B4-BE49-F238E27FC236}">
                <a16:creationId xmlns:a16="http://schemas.microsoft.com/office/drawing/2014/main" id="{580459A6-74F1-49C9-B51B-9878E21EB18F}"/>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28600" y="8965"/>
            <a:ext cx="11961813" cy="6858000"/>
          </a:xfrm>
        </p:spPr>
      </p:pic>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199" y="2578608"/>
            <a:ext cx="4297680" cy="914400"/>
          </a:xfrm>
        </p:spPr>
        <p:txBody>
          <a:bodyPr anchor="b" anchorCtr="0">
            <a:normAutofit fontScale="90000"/>
          </a:bodyPr>
          <a:lstStyle/>
          <a:p>
            <a:r>
              <a:rPr lang="en-ZA" dirty="0"/>
              <a:t>PROJECT DESCRIPTION</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838199" y="3721608"/>
            <a:ext cx="4297680" cy="2286000"/>
          </a:xfrm>
        </p:spPr>
        <p:txBody>
          <a:bodyPr vert="horz" lIns="91440" tIns="45720" rIns="91440" bIns="45720" rtlCol="0" anchor="t">
            <a:noAutofit/>
          </a:bodyPr>
          <a:lstStyle/>
          <a:p>
            <a:pPr algn="just"/>
            <a:r>
              <a:rPr lang="en-IN" sz="1200" dirty="0"/>
              <a:t>This</a:t>
            </a:r>
            <a:r>
              <a:rPr lang="en-GB" sz="1200" b="0" i="0" dirty="0">
                <a:solidFill>
                  <a:srgbClr val="BBBBBB"/>
                </a:solidFill>
                <a:effectLst/>
                <a:latin typeface="-apple-system"/>
              </a:rPr>
              <a:t> </a:t>
            </a:r>
            <a:r>
              <a:rPr lang="en-GB" sz="1200" i="0" dirty="0">
                <a:effectLst/>
              </a:rPr>
              <a:t>case study is designed to help us to understand how to apply EDA (Exploratory Data Analysis) in a real business setting. Using the techniques we've learned in the EDA module gives you a basic understanding of risk analytics in banking and financial services. We'll also learn how data is used to minimize the risk of losing money when lending to customers. Our goal is to provide you with a practical example of how EDA can be used in a real-world scenario.</a:t>
            </a:r>
            <a:endParaRPr lang="en-US" sz="1200" dirty="0"/>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a:t>BANK LOAN CASE STUDY</a:t>
            </a:r>
            <a:endParaRPr lang="en-ZA"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8317333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Wall street sign&#10;">
            <a:extLst>
              <a:ext uri="{FF2B5EF4-FFF2-40B4-BE49-F238E27FC236}">
                <a16:creationId xmlns:a16="http://schemas.microsoft.com/office/drawing/2014/main" id="{7EA54CDC-A10B-4928-83AD-8A873A126A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28" name="Title 27">
            <a:extLst>
              <a:ext uri="{FF2B5EF4-FFF2-40B4-BE49-F238E27FC236}">
                <a16:creationId xmlns:a16="http://schemas.microsoft.com/office/drawing/2014/main" id="{0648DE95-334E-46CE-B3A6-AEEB61BA16E7}"/>
              </a:ext>
            </a:extLst>
          </p:cNvPr>
          <p:cNvSpPr>
            <a:spLocks noGrp="1"/>
          </p:cNvSpPr>
          <p:nvPr>
            <p:ph type="title"/>
          </p:nvPr>
        </p:nvSpPr>
        <p:spPr/>
        <p:txBody>
          <a:bodyPr>
            <a:normAutofit fontScale="90000"/>
          </a:bodyPr>
          <a:lstStyle/>
          <a:p>
            <a:r>
              <a:rPr lang="en-US" dirty="0"/>
              <a:t>Thank You</a:t>
            </a:r>
          </a:p>
        </p:txBody>
      </p:sp>
      <p:sp>
        <p:nvSpPr>
          <p:cNvPr id="23" name="Content Placeholder 22">
            <a:extLst>
              <a:ext uri="{FF2B5EF4-FFF2-40B4-BE49-F238E27FC236}">
                <a16:creationId xmlns:a16="http://schemas.microsoft.com/office/drawing/2014/main" id="{80E486CF-8877-4DB4-98D3-2CD9F1CB339E}"/>
              </a:ext>
            </a:extLst>
          </p:cNvPr>
          <p:cNvSpPr>
            <a:spLocks noGrp="1"/>
          </p:cNvSpPr>
          <p:nvPr>
            <p:ph idx="14"/>
          </p:nvPr>
        </p:nvSpPr>
        <p:spPr>
          <a:xfrm>
            <a:off x="7515069" y="4710430"/>
            <a:ext cx="3838731" cy="1645920"/>
          </a:xfrm>
        </p:spPr>
        <p:txBody>
          <a:bodyPr>
            <a:normAutofit/>
          </a:bodyPr>
          <a:lstStyle/>
          <a:p>
            <a:r>
              <a:rPr lang="en-US" dirty="0"/>
              <a:t>Naveena Palem</a:t>
            </a:r>
          </a:p>
        </p:txBody>
      </p:sp>
      <p:sp>
        <p:nvSpPr>
          <p:cNvPr id="51" name="Footer Placeholder 50">
            <a:extLst>
              <a:ext uri="{FF2B5EF4-FFF2-40B4-BE49-F238E27FC236}">
                <a16:creationId xmlns:a16="http://schemas.microsoft.com/office/drawing/2014/main" id="{07E67588-DFE4-40B6-B7B2-7329C1D7CC38}"/>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52" name="Slide Number Placeholder 51">
            <a:extLst>
              <a:ext uri="{FF2B5EF4-FFF2-40B4-BE49-F238E27FC236}">
                <a16:creationId xmlns:a16="http://schemas.microsoft.com/office/drawing/2014/main" id="{FFBA0FCD-5060-4B39-B311-BE2FE37C81E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30</a:t>
            </a:fld>
            <a:endParaRPr lang="en-US" dirty="0"/>
          </a:p>
        </p:txBody>
      </p:sp>
    </p:spTree>
    <p:extLst>
      <p:ext uri="{BB962C8B-B14F-4D97-AF65-F5344CB8AC3E}">
        <p14:creationId xmlns:p14="http://schemas.microsoft.com/office/powerpoint/2010/main" val="2756819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155363" y="365125"/>
            <a:ext cx="5103007" cy="1325563"/>
          </a:xfrm>
        </p:spPr>
        <p:txBody>
          <a:bodyPr/>
          <a:lstStyle/>
          <a:p>
            <a:r>
              <a:rPr lang="en-US" dirty="0"/>
              <a:t>APPROACH</a:t>
            </a:r>
          </a:p>
        </p:txBody>
      </p:sp>
      <p:pic>
        <p:nvPicPr>
          <p:cNvPr id="7" name="Picture Placeholder 6" descr="Man working on laptop sitting by the window">
            <a:extLst>
              <a:ext uri="{FF2B5EF4-FFF2-40B4-BE49-F238E27FC236}">
                <a16:creationId xmlns:a16="http://schemas.microsoft.com/office/drawing/2014/main" id="{32F765DF-EED6-463B-813A-9D13C1F8490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933630" y="548640"/>
            <a:ext cx="4389120" cy="5760720"/>
          </a:xfrm>
        </p:spPr>
      </p:pic>
      <p:sp>
        <p:nvSpPr>
          <p:cNvPr id="21" name="Text Placeholder 20">
            <a:extLst>
              <a:ext uri="{FF2B5EF4-FFF2-40B4-BE49-F238E27FC236}">
                <a16:creationId xmlns:a16="http://schemas.microsoft.com/office/drawing/2014/main" id="{43DDEB93-8628-4CD2-969D-1108E86844B5}"/>
              </a:ext>
            </a:extLst>
          </p:cNvPr>
          <p:cNvSpPr>
            <a:spLocks noGrp="1"/>
          </p:cNvSpPr>
          <p:nvPr>
            <p:ph type="body" sz="quarter" idx="15"/>
          </p:nvPr>
        </p:nvSpPr>
        <p:spPr>
          <a:xfrm>
            <a:off x="6146546" y="2111629"/>
            <a:ext cx="5120640" cy="640080"/>
          </a:xfrm>
        </p:spPr>
        <p:txBody>
          <a:bodyPr>
            <a:normAutofit fontScale="25000" lnSpcReduction="20000"/>
          </a:bodyPr>
          <a:lstStyle/>
          <a:p>
            <a:pPr algn="just"/>
            <a:r>
              <a:rPr lang="en-US" sz="7200" dirty="0">
                <a:latin typeface="Calibri" panose="020F0502020204030204" pitchFamily="34" charset="0"/>
                <a:ea typeface="Calibri" panose="020F0502020204030204" pitchFamily="34" charset="0"/>
                <a:cs typeface="Calibri" panose="020F0502020204030204" pitchFamily="34" charset="0"/>
              </a:rPr>
              <a:t>We will be performing our analysis on Microsoft Excel using various in-built formulas of Excel and we will go step by step in finding out the answers to the questions asked related to the data set. For this, first, we will understand the various columns, the data it contains, and their characteristics then we will start with validating our data. Also, I am </a:t>
            </a:r>
            <a:r>
              <a:rPr lang="en-US" sz="7200" dirty="0" err="1">
                <a:latin typeface="Calibri" panose="020F0502020204030204" pitchFamily="34" charset="0"/>
                <a:ea typeface="Calibri" panose="020F0502020204030204" pitchFamily="34" charset="0"/>
                <a:cs typeface="Calibri" panose="020F0502020204030204" pitchFamily="34" charset="0"/>
              </a:rPr>
              <a:t>gonna</a:t>
            </a:r>
            <a:r>
              <a:rPr lang="en-US" sz="7200" dirty="0">
                <a:latin typeface="Calibri" panose="020F0502020204030204" pitchFamily="34" charset="0"/>
                <a:ea typeface="Calibri" panose="020F0502020204030204" pitchFamily="34" charset="0"/>
                <a:cs typeface="Calibri" panose="020F0502020204030204" pitchFamily="34" charset="0"/>
              </a:rPr>
              <a:t> perform the EDA process to create various visualizations.</a:t>
            </a:r>
          </a:p>
          <a:p>
            <a:endParaRPr lang="en-US" dirty="0"/>
          </a:p>
        </p:txBody>
      </p:sp>
      <p:sp>
        <p:nvSpPr>
          <p:cNvPr id="51" name="Footer Placeholder 50">
            <a:extLst>
              <a:ext uri="{FF2B5EF4-FFF2-40B4-BE49-F238E27FC236}">
                <a16:creationId xmlns:a16="http://schemas.microsoft.com/office/drawing/2014/main" id="{9EF76BD2-EB69-4D45-9701-8A82B812A6E0}"/>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52" name="Slide Number Placeholder 51">
            <a:extLst>
              <a:ext uri="{FF2B5EF4-FFF2-40B4-BE49-F238E27FC236}">
                <a16:creationId xmlns:a16="http://schemas.microsoft.com/office/drawing/2014/main" id="{BD1651FB-5427-4C2E-968C-077A5FCB9D89}"/>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pic>
        <p:nvPicPr>
          <p:cNvPr id="4" name="Picture 3">
            <a:extLst>
              <a:ext uri="{FF2B5EF4-FFF2-40B4-BE49-F238E27FC236}">
                <a16:creationId xmlns:a16="http://schemas.microsoft.com/office/drawing/2014/main" id="{702AED3B-789D-47A5-29B6-AFD91E131866}"/>
              </a:ext>
            </a:extLst>
          </p:cNvPr>
          <p:cNvPicPr>
            <a:picLocks noChangeAspect="1"/>
          </p:cNvPicPr>
          <p:nvPr/>
        </p:nvPicPr>
        <p:blipFill>
          <a:blip r:embed="rId3"/>
          <a:stretch>
            <a:fillRect/>
          </a:stretch>
        </p:blipFill>
        <p:spPr>
          <a:xfrm>
            <a:off x="924814" y="548640"/>
            <a:ext cx="4397936" cy="5760720"/>
          </a:xfrm>
          <a:prstGeom prst="rect">
            <a:avLst/>
          </a:prstGeom>
        </p:spPr>
      </p:pic>
    </p:spTree>
    <p:extLst>
      <p:ext uri="{BB962C8B-B14F-4D97-AF65-F5344CB8AC3E}">
        <p14:creationId xmlns:p14="http://schemas.microsoft.com/office/powerpoint/2010/main" val="1196191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close up image of coins">
            <a:extLst>
              <a:ext uri="{FF2B5EF4-FFF2-40B4-BE49-F238E27FC236}">
                <a16:creationId xmlns:a16="http://schemas.microsoft.com/office/drawing/2014/main" id="{B91E178C-484E-43C6-93B4-4DF1D164602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1588" y="0"/>
            <a:ext cx="12188825" cy="6858000"/>
          </a:xfrm>
        </p:spPr>
      </p:pic>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a:lstStyle/>
          <a:p>
            <a:r>
              <a:rPr lang="en-ZA" dirty="0"/>
              <a:t>TECH STACK USED</a:t>
            </a:r>
          </a:p>
        </p:txBody>
      </p:sp>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1444752" y="2487165"/>
            <a:ext cx="2926080" cy="2714379"/>
          </a:xfrm>
        </p:spPr>
        <p:txBody>
          <a:bodyPr/>
          <a:lstStyle/>
          <a:p>
            <a:r>
              <a:rPr lang="en-ZA" dirty="0"/>
              <a:t>MICROSOFT EXCEL</a:t>
            </a:r>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34"/>
          </p:nvPr>
        </p:nvSpPr>
        <p:spPr>
          <a:xfrm>
            <a:off x="1673352" y="3374136"/>
            <a:ext cx="2468880" cy="1371600"/>
          </a:xfrm>
        </p:spPr>
        <p:txBody>
          <a:bodyPr vert="horz" lIns="91440" tIns="45720" rIns="91440" bIns="45720" rtlCol="0" anchor="t">
            <a:noAutofit/>
          </a:bodyPr>
          <a:lstStyle/>
          <a:p>
            <a:r>
              <a:rPr lang="en-ZA" noProof="1"/>
              <a:t>It enables users to format, organize and calculate data in a spreadsheet</a:t>
            </a:r>
          </a:p>
        </p:txBody>
      </p:sp>
      <p:sp>
        <p:nvSpPr>
          <p:cNvPr id="7" name="Text Placeholder 6">
            <a:extLst>
              <a:ext uri="{FF2B5EF4-FFF2-40B4-BE49-F238E27FC236}">
                <a16:creationId xmlns:a16="http://schemas.microsoft.com/office/drawing/2014/main" id="{40297407-CE4E-4284-879D-AEC395713625}"/>
              </a:ext>
            </a:extLst>
          </p:cNvPr>
          <p:cNvSpPr>
            <a:spLocks noGrp="1"/>
          </p:cNvSpPr>
          <p:nvPr>
            <p:ph type="body" sz="quarter" idx="35"/>
          </p:nvPr>
        </p:nvSpPr>
        <p:spPr>
          <a:xfrm>
            <a:off x="4636008" y="2487165"/>
            <a:ext cx="2926080" cy="2715768"/>
          </a:xfrm>
        </p:spPr>
        <p:txBody>
          <a:bodyPr>
            <a:normAutofit/>
          </a:bodyPr>
          <a:lstStyle/>
          <a:p>
            <a:r>
              <a:rPr lang="en-ZA" dirty="0"/>
              <a:t>TABLEAU</a:t>
            </a:r>
          </a:p>
        </p:txBody>
      </p:sp>
      <p:sp>
        <p:nvSpPr>
          <p:cNvPr id="8" name="Text Placeholder 7">
            <a:extLst>
              <a:ext uri="{FF2B5EF4-FFF2-40B4-BE49-F238E27FC236}">
                <a16:creationId xmlns:a16="http://schemas.microsoft.com/office/drawing/2014/main" id="{F5C3A7BE-F7FC-4942-A31A-491A8A806103}"/>
              </a:ext>
            </a:extLst>
          </p:cNvPr>
          <p:cNvSpPr>
            <a:spLocks noGrp="1"/>
          </p:cNvSpPr>
          <p:nvPr>
            <p:ph type="body" sz="quarter" idx="36"/>
          </p:nvPr>
        </p:nvSpPr>
        <p:spPr>
          <a:xfrm>
            <a:off x="4873775" y="3374136"/>
            <a:ext cx="2468880" cy="1371600"/>
          </a:xfrm>
        </p:spPr>
        <p:txBody>
          <a:bodyPr vert="horz" lIns="91440" tIns="45720" rIns="91440" bIns="45720" rtlCol="0" anchor="t">
            <a:noAutofit/>
          </a:bodyPr>
          <a:lstStyle/>
          <a:p>
            <a:r>
              <a:rPr lang="en-ZA" noProof="1"/>
              <a:t>It helps to create the visualizations and charts</a:t>
            </a:r>
          </a:p>
        </p:txBody>
      </p:sp>
      <p:sp>
        <p:nvSpPr>
          <p:cNvPr id="9" name="Text Placeholder 8">
            <a:extLst>
              <a:ext uri="{FF2B5EF4-FFF2-40B4-BE49-F238E27FC236}">
                <a16:creationId xmlns:a16="http://schemas.microsoft.com/office/drawing/2014/main" id="{95CCE699-03D1-4642-B46A-B14EF17DA183}"/>
              </a:ext>
            </a:extLst>
          </p:cNvPr>
          <p:cNvSpPr>
            <a:spLocks noGrp="1"/>
          </p:cNvSpPr>
          <p:nvPr>
            <p:ph type="body" sz="quarter" idx="37"/>
          </p:nvPr>
        </p:nvSpPr>
        <p:spPr>
          <a:xfrm>
            <a:off x="7790688" y="2487165"/>
            <a:ext cx="2926080" cy="2715768"/>
          </a:xfrm>
        </p:spPr>
        <p:txBody>
          <a:bodyPr>
            <a:normAutofit/>
          </a:bodyPr>
          <a:lstStyle/>
          <a:p>
            <a:r>
              <a:rPr lang="en-ZA" dirty="0"/>
              <a:t>POWERPOINT</a:t>
            </a:r>
          </a:p>
        </p:txBody>
      </p:sp>
      <p:sp>
        <p:nvSpPr>
          <p:cNvPr id="10" name="Text Placeholder 9">
            <a:extLst>
              <a:ext uri="{FF2B5EF4-FFF2-40B4-BE49-F238E27FC236}">
                <a16:creationId xmlns:a16="http://schemas.microsoft.com/office/drawing/2014/main" id="{BC1DF189-6F2F-4C21-88CC-C82D3D0D147B}"/>
              </a:ext>
            </a:extLst>
          </p:cNvPr>
          <p:cNvSpPr>
            <a:spLocks noGrp="1"/>
          </p:cNvSpPr>
          <p:nvPr>
            <p:ph type="body" sz="quarter" idx="38"/>
          </p:nvPr>
        </p:nvSpPr>
        <p:spPr>
          <a:xfrm>
            <a:off x="8019288" y="3374136"/>
            <a:ext cx="2468880" cy="1371600"/>
          </a:xfrm>
        </p:spPr>
        <p:txBody>
          <a:bodyPr vert="horz" lIns="91440" tIns="45720" rIns="91440" bIns="45720" rtlCol="0" anchor="t">
            <a:normAutofit/>
          </a:bodyPr>
          <a:lstStyle/>
          <a:p>
            <a:r>
              <a:rPr lang="en-ZA" noProof="1"/>
              <a:t>To create the plan, structure related to the business to make business strategies</a:t>
            </a:r>
          </a:p>
        </p:txBody>
      </p:sp>
      <p:sp>
        <p:nvSpPr>
          <p:cNvPr id="3" name="Footer Placeholder 2">
            <a:extLst>
              <a:ext uri="{FF2B5EF4-FFF2-40B4-BE49-F238E27FC236}">
                <a16:creationId xmlns:a16="http://schemas.microsoft.com/office/drawing/2014/main" id="{005C44B1-BA82-483C-BD91-F89067442F9E}"/>
              </a:ext>
            </a:extLst>
          </p:cNvPr>
          <p:cNvSpPr>
            <a:spLocks noGrp="1"/>
          </p:cNvSpPr>
          <p:nvPr>
            <p:ph type="ftr" sz="quarter" idx="10"/>
          </p:nvPr>
        </p:nvSpPr>
        <p:spPr>
          <a:xfrm>
            <a:off x="4038600" y="6356350"/>
            <a:ext cx="4114800" cy="365125"/>
          </a:xfrm>
        </p:spPr>
        <p:txBody>
          <a:bodyPr/>
          <a:lstStyle/>
          <a:p>
            <a:r>
              <a:rPr lang="en-ZA"/>
              <a:t>BANK LOAN CASE STUDY</a:t>
            </a:r>
            <a:endParaRPr lang="en-ZA" dirty="0"/>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5</a:t>
            </a:fld>
            <a:endParaRPr lang="en-ZA" dirty="0"/>
          </a:p>
        </p:txBody>
      </p:sp>
    </p:spTree>
    <p:extLst>
      <p:ext uri="{BB962C8B-B14F-4D97-AF65-F5344CB8AC3E}">
        <p14:creationId xmlns:p14="http://schemas.microsoft.com/office/powerpoint/2010/main" val="827597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photo of person in city looking up at buildings">
            <a:extLst>
              <a:ext uri="{FF2B5EF4-FFF2-40B4-BE49-F238E27FC236}">
                <a16:creationId xmlns:a16="http://schemas.microsoft.com/office/drawing/2014/main" id="{A4CCED48-582B-43C4-94BC-03412703F2B8}"/>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brightnessContrast bright="-12000"/>
                    </a14:imgEffect>
                  </a14:imgLayer>
                </a14:imgProps>
              </a:ext>
              <a:ext uri="{28A0092B-C50C-407E-A947-70E740481C1C}">
                <a14:useLocalDpi xmlns:a14="http://schemas.microsoft.com/office/drawing/2010/main"/>
              </a:ext>
            </a:extLst>
          </a:blip>
          <a:srcRect/>
          <a:stretch/>
        </p:blipFill>
        <p:spPr>
          <a:xfrm>
            <a:off x="0" y="0"/>
            <a:ext cx="12188825" cy="6858000"/>
          </a:xfrm>
        </p:spPr>
      </p:pic>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0" y="4926523"/>
            <a:ext cx="8311896" cy="1049254"/>
          </a:xfrm>
        </p:spPr>
        <p:txBody>
          <a:bodyPr>
            <a:normAutofit/>
          </a:bodyPr>
          <a:lstStyle/>
          <a:p>
            <a:pPr algn="l"/>
            <a:r>
              <a:rPr lang="en-US" sz="5400" dirty="0"/>
              <a:t> INSIGHTS</a:t>
            </a:r>
          </a:p>
        </p:txBody>
      </p:sp>
      <p:sp>
        <p:nvSpPr>
          <p:cNvPr id="9" name="Rectangle 8">
            <a:extLst>
              <a:ext uri="{FF2B5EF4-FFF2-40B4-BE49-F238E27FC236}">
                <a16:creationId xmlns:a16="http://schemas.microsoft.com/office/drawing/2014/main" id="{23EC6DDB-CC59-401B-8B8D-769C5AB258EB}"/>
              </a:ext>
              <a:ext uri="{C183D7F6-B498-43B3-948B-1728B52AA6E4}">
                <adec:decorative xmlns:adec="http://schemas.microsoft.com/office/drawing/2017/decorative" val="1"/>
              </a:ext>
            </a:extLst>
          </p:cNvPr>
          <p:cNvSpPr/>
          <p:nvPr/>
        </p:nvSpPr>
        <p:spPr>
          <a:xfrm>
            <a:off x="0" y="4697923"/>
            <a:ext cx="9144000" cy="22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id="{EC6C8327-F4E6-0D17-72D1-57542952805E}"/>
              </a:ext>
            </a:extLst>
          </p:cNvPr>
          <p:cNvSpPr>
            <a:spLocks noGrp="1"/>
          </p:cNvSpPr>
          <p:nvPr>
            <p:ph type="ftr" sz="quarter" idx="11"/>
          </p:nvPr>
        </p:nvSpPr>
        <p:spPr/>
        <p:txBody>
          <a:bodyPr/>
          <a:lstStyle/>
          <a:p>
            <a:r>
              <a:rPr lang="en-US"/>
              <a:t>BANK LOAN CASE STUDY</a:t>
            </a:r>
            <a:endParaRPr lang="en-US" dirty="0"/>
          </a:p>
        </p:txBody>
      </p:sp>
      <p:sp>
        <p:nvSpPr>
          <p:cNvPr id="4" name="Slide Number Placeholder 3">
            <a:extLst>
              <a:ext uri="{FF2B5EF4-FFF2-40B4-BE49-F238E27FC236}">
                <a16:creationId xmlns:a16="http://schemas.microsoft.com/office/drawing/2014/main" id="{A09A1BAF-5B68-0733-4F7D-B6DCC69CFDE4}"/>
              </a:ext>
            </a:extLst>
          </p:cNvPr>
          <p:cNvSpPr>
            <a:spLocks noGrp="1"/>
          </p:cNvSpPr>
          <p:nvPr>
            <p:ph type="sldNum" sz="quarter" idx="12"/>
          </p:nvPr>
        </p:nvSpPr>
        <p:spPr/>
        <p:txBody>
          <a:bodyPr/>
          <a:lstStyle/>
          <a:p>
            <a:fld id="{B5CEABB6-07DC-46E8-9B57-56EC44A396E5}" type="slidenum">
              <a:rPr lang="en-US" smtClean="0"/>
              <a:t>6</a:t>
            </a:fld>
            <a:endParaRPr lang="en-US" dirty="0"/>
          </a:p>
        </p:txBody>
      </p:sp>
    </p:spTree>
    <p:extLst>
      <p:ext uri="{BB962C8B-B14F-4D97-AF65-F5344CB8AC3E}">
        <p14:creationId xmlns:p14="http://schemas.microsoft.com/office/powerpoint/2010/main" val="890826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of bar graph">
            <a:extLst>
              <a:ext uri="{FF2B5EF4-FFF2-40B4-BE49-F238E27FC236}">
                <a16:creationId xmlns:a16="http://schemas.microsoft.com/office/drawing/2014/main" id="{6A057D43-F8BF-4DAD-A7AD-845A6D5B5A5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524" y="0"/>
            <a:ext cx="12188952" cy="6858000"/>
          </a:xfrm>
        </p:spPr>
      </p:pic>
      <p:sp>
        <p:nvSpPr>
          <p:cNvPr id="5" name="Text Placeholder 4">
            <a:extLst>
              <a:ext uri="{FF2B5EF4-FFF2-40B4-BE49-F238E27FC236}">
                <a16:creationId xmlns:a16="http://schemas.microsoft.com/office/drawing/2014/main" id="{F8657664-A458-4DDD-ACC2-1D87FCD6FCA9}"/>
              </a:ext>
            </a:extLst>
          </p:cNvPr>
          <p:cNvSpPr>
            <a:spLocks noGrp="1"/>
          </p:cNvSpPr>
          <p:nvPr>
            <p:ph type="body" sz="quarter" idx="25"/>
          </p:nvPr>
        </p:nvSpPr>
        <p:spPr>
          <a:xfrm>
            <a:off x="3048000" y="1690688"/>
            <a:ext cx="9144000" cy="3886200"/>
          </a:xfrm>
        </p:spPr>
        <p:txBody>
          <a:bodyPr/>
          <a:lstStyle/>
          <a:p>
            <a:r>
              <a:rPr lang="en-ZA" sz="1800" dirty="0"/>
              <a:t>PROBLEM STATEMENT</a:t>
            </a:r>
          </a:p>
        </p:txBody>
      </p:sp>
      <p:sp>
        <p:nvSpPr>
          <p:cNvPr id="2" name="Content Placeholder 1">
            <a:extLst>
              <a:ext uri="{FF2B5EF4-FFF2-40B4-BE49-F238E27FC236}">
                <a16:creationId xmlns:a16="http://schemas.microsoft.com/office/drawing/2014/main" id="{2972E633-D3D4-4B6D-909F-937FED844C4A}"/>
              </a:ext>
            </a:extLst>
          </p:cNvPr>
          <p:cNvSpPr>
            <a:spLocks noGrp="1"/>
          </p:cNvSpPr>
          <p:nvPr>
            <p:ph sz="quarter" idx="4"/>
          </p:nvPr>
        </p:nvSpPr>
        <p:spPr>
          <a:xfrm>
            <a:off x="7629524" y="2686050"/>
            <a:ext cx="4125153" cy="2743200"/>
          </a:xfrm>
        </p:spPr>
        <p:txBody>
          <a:bodyPr>
            <a:noAutofit/>
          </a:bodyPr>
          <a:lstStyle/>
          <a:p>
            <a:pPr algn="just"/>
            <a:r>
              <a:rPr lang="en-ZA" sz="1600" dirty="0"/>
              <a:t>It’s important for these companies to accurately assess an applicant’s likelihood of repaying the loan to avoid financial losses. By using exploratory data analysis(EDA), patterns in the data can be </a:t>
            </a:r>
            <a:r>
              <a:rPr lang="en-ZA" sz="1600" dirty="0" err="1"/>
              <a:t>analyzed</a:t>
            </a:r>
            <a:r>
              <a:rPr lang="en-ZA" sz="1600" dirty="0"/>
              <a:t> to identify applicants who are capable of repaying the loan. This will help ensure that deserving applicants are not rejected and the company can make informed decisions to minimize financial risks</a:t>
            </a:r>
            <a:endParaRPr lang="en-US" sz="1600" dirty="0"/>
          </a:p>
        </p:txBody>
      </p:sp>
      <p:sp>
        <p:nvSpPr>
          <p:cNvPr id="23" name="Footer Placeholder 22">
            <a:extLst>
              <a:ext uri="{FF2B5EF4-FFF2-40B4-BE49-F238E27FC236}">
                <a16:creationId xmlns:a16="http://schemas.microsoft.com/office/drawing/2014/main" id="{B5D1873B-E191-492D-8A88-5BC543251AA4}"/>
              </a:ext>
            </a:extLst>
          </p:cNvPr>
          <p:cNvSpPr>
            <a:spLocks noGrp="1"/>
          </p:cNvSpPr>
          <p:nvPr>
            <p:ph type="ftr" sz="quarter" idx="11"/>
          </p:nvPr>
        </p:nvSpPr>
        <p:spPr>
          <a:xfrm>
            <a:off x="4038600" y="6356350"/>
            <a:ext cx="4114800" cy="365125"/>
          </a:xfrm>
        </p:spPr>
        <p:txBody>
          <a:bodyPr/>
          <a:lstStyle/>
          <a:p>
            <a:r>
              <a:rPr lang="en-US"/>
              <a:t>BANK LOAN CASE STUDY</a:t>
            </a:r>
            <a:endParaRPr lang="en-US" dirty="0"/>
          </a:p>
        </p:txBody>
      </p:sp>
      <p:sp>
        <p:nvSpPr>
          <p:cNvPr id="24" name="Slide Number Placeholder 23">
            <a:extLst>
              <a:ext uri="{FF2B5EF4-FFF2-40B4-BE49-F238E27FC236}">
                <a16:creationId xmlns:a16="http://schemas.microsoft.com/office/drawing/2014/main" id="{4D55AB81-8A4D-4B4A-8B0F-A7407C695E33}"/>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7629525" y="1919288"/>
            <a:ext cx="3657600" cy="640080"/>
          </a:xfrm>
        </p:spPr>
        <p:txBody>
          <a:bodyPr/>
          <a:lstStyle/>
          <a:p>
            <a:r>
              <a:rPr lang="en-ZA" sz="1800" dirty="0"/>
              <a:t>APPROACH</a:t>
            </a:r>
            <a:endParaRPr lang="en-US" sz="1800" dirty="0"/>
          </a:p>
        </p:txBody>
      </p:sp>
      <p:sp>
        <p:nvSpPr>
          <p:cNvPr id="10" name="Content Placeholder 9">
            <a:extLst>
              <a:ext uri="{FF2B5EF4-FFF2-40B4-BE49-F238E27FC236}">
                <a16:creationId xmlns:a16="http://schemas.microsoft.com/office/drawing/2014/main" id="{14671EBE-B721-4278-A276-75F44D556D20}"/>
              </a:ext>
            </a:extLst>
          </p:cNvPr>
          <p:cNvSpPr>
            <a:spLocks noGrp="1"/>
          </p:cNvSpPr>
          <p:nvPr>
            <p:ph sz="half" idx="2"/>
          </p:nvPr>
        </p:nvSpPr>
        <p:spPr>
          <a:xfrm>
            <a:off x="3392488" y="2686050"/>
            <a:ext cx="3657600" cy="2743200"/>
          </a:xfrm>
        </p:spPr>
        <p:txBody>
          <a:bodyPr>
            <a:normAutofit/>
          </a:bodyPr>
          <a:lstStyle/>
          <a:p>
            <a:pPr algn="just"/>
            <a:r>
              <a:rPr lang="en-ZA" sz="1600" dirty="0"/>
              <a:t>The loan-providing companies face challenges </a:t>
            </a:r>
            <a:r>
              <a:rPr lang="en-US" sz="1600" dirty="0"/>
              <a:t>in approving loans for individuals with insufficient or non-existent credit history. This can lead to some customers taking advantage of the situation by defaulting on their loans. This can lead to financial loss for the bank.</a:t>
            </a:r>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3392488" y="365125"/>
            <a:ext cx="7894320" cy="1325563"/>
          </a:xfrm>
        </p:spPr>
        <p:txBody>
          <a:bodyPr/>
          <a:lstStyle/>
          <a:p>
            <a:r>
              <a:rPr lang="en-US" dirty="0"/>
              <a:t>OVERALL APPROACH </a:t>
            </a:r>
            <a:br>
              <a:rPr lang="en-US" dirty="0"/>
            </a:br>
            <a:r>
              <a:rPr lang="en-US" dirty="0"/>
              <a:t>OF ANALYSIS</a:t>
            </a:r>
          </a:p>
        </p:txBody>
      </p:sp>
      <p:sp>
        <p:nvSpPr>
          <p:cNvPr id="15" name="Rectangle 14">
            <a:extLst>
              <a:ext uri="{FF2B5EF4-FFF2-40B4-BE49-F238E27FC236}">
                <a16:creationId xmlns:a16="http://schemas.microsoft.com/office/drawing/2014/main" id="{09B04A6B-B6E9-40E3-BFCB-8C1C17E0DB0C}"/>
              </a:ext>
              <a:ext uri="{C183D7F6-B498-43B3-948B-1728B52AA6E4}">
                <adec:decorative xmlns:adec="http://schemas.microsoft.com/office/drawing/2017/decorative" val="1"/>
              </a:ext>
            </a:extLst>
          </p:cNvPr>
          <p:cNvSpPr/>
          <p:nvPr/>
        </p:nvSpPr>
        <p:spPr>
          <a:xfrm>
            <a:off x="2817876" y="1690688"/>
            <a:ext cx="228600" cy="3886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8293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black and white image of bar graphs">
            <a:extLst>
              <a:ext uri="{FF2B5EF4-FFF2-40B4-BE49-F238E27FC236}">
                <a16:creationId xmlns:a16="http://schemas.microsoft.com/office/drawing/2014/main" id="{328A991A-37FB-44FF-88EA-33E50292CB5C}"/>
              </a:ext>
            </a:extLst>
          </p:cNvPr>
          <p:cNvPicPr>
            <a:picLocks noGrp="1" noChangeAspect="1"/>
          </p:cNvPicPr>
          <p:nvPr>
            <p:ph type="pic" sz="quarter" idx="34"/>
          </p:nvPr>
        </p:nvPicPr>
        <p:blipFill rotWithShape="1">
          <a:blip r:embed="rId2">
            <a:extLst>
              <a:ext uri="{28A0092B-C50C-407E-A947-70E740481C1C}">
                <a14:useLocalDpi xmlns:a14="http://schemas.microsoft.com/office/drawing/2010/main"/>
              </a:ext>
            </a:extLst>
          </a:blip>
          <a:srcRect/>
          <a:stretch/>
        </p:blipFill>
        <p:spPr>
          <a:xfrm>
            <a:off x="1524" y="0"/>
            <a:ext cx="12188952" cy="6858000"/>
          </a:xfrm>
        </p:spPr>
      </p:pic>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a:lstStyle/>
          <a:p>
            <a:r>
              <a:rPr lang="en-ZA" dirty="0"/>
              <a:t>DATA CLEANING</a:t>
            </a:r>
          </a:p>
        </p:txBody>
      </p:sp>
      <p:sp>
        <p:nvSpPr>
          <p:cNvPr id="18" name="Text Placeholder 17">
            <a:extLst>
              <a:ext uri="{FF2B5EF4-FFF2-40B4-BE49-F238E27FC236}">
                <a16:creationId xmlns:a16="http://schemas.microsoft.com/office/drawing/2014/main" id="{2FF04D30-F224-451C-9FFE-3930E78F7E5C}"/>
              </a:ext>
            </a:extLst>
          </p:cNvPr>
          <p:cNvSpPr>
            <a:spLocks noGrp="1"/>
          </p:cNvSpPr>
          <p:nvPr>
            <p:ph type="body" sz="quarter" idx="39"/>
          </p:nvPr>
        </p:nvSpPr>
        <p:spPr>
          <a:xfrm>
            <a:off x="0" y="1690689"/>
            <a:ext cx="12190476" cy="4529136"/>
          </a:xfrm>
        </p:spPr>
        <p:txBody>
          <a:bodyPr/>
          <a:lstStyle/>
          <a:p>
            <a:endParaRPr lang="en-US" dirty="0"/>
          </a:p>
        </p:txBody>
      </p:sp>
      <p:sp>
        <p:nvSpPr>
          <p:cNvPr id="3" name="Text Placeholder 2">
            <a:extLst>
              <a:ext uri="{FF2B5EF4-FFF2-40B4-BE49-F238E27FC236}">
                <a16:creationId xmlns:a16="http://schemas.microsoft.com/office/drawing/2014/main" id="{082463A9-91ED-406C-A142-DF9DBB5C018D}"/>
              </a:ext>
            </a:extLst>
          </p:cNvPr>
          <p:cNvSpPr>
            <a:spLocks noGrp="1"/>
          </p:cNvSpPr>
          <p:nvPr>
            <p:ph type="body" sz="quarter" idx="35"/>
          </p:nvPr>
        </p:nvSpPr>
        <p:spPr>
          <a:xfrm>
            <a:off x="1021079" y="2114000"/>
            <a:ext cx="3967609" cy="3916410"/>
          </a:xfrm>
        </p:spPr>
        <p:txBody>
          <a:bodyPr vert="horz" lIns="91440" tIns="45720" rIns="91440" bIns="45720" rtlCol="0" anchor="t">
            <a:noAutofit/>
          </a:bodyPr>
          <a:lstStyle/>
          <a:p>
            <a:pPr marL="285750" indent="-285750" algn="just">
              <a:buFont typeface="Arial" panose="020B0604020202020204" pitchFamily="34" charset="0"/>
              <a:buChar char="•"/>
            </a:pPr>
            <a:r>
              <a:rPr lang="en-GB" sz="1800" b="0" i="0" dirty="0">
                <a:effectLst/>
                <a:ea typeface="Cambria" panose="02040503050406030204" pitchFamily="18" charset="0"/>
              </a:rPr>
              <a:t>I have utilized the COUNTBLANK function to determine the number of blank cells in each row of a particular column. </a:t>
            </a:r>
          </a:p>
          <a:p>
            <a:pPr marL="285750" indent="-285750" algn="just">
              <a:buFont typeface="Arial" panose="020B0604020202020204" pitchFamily="34" charset="0"/>
              <a:buChar char="•"/>
            </a:pPr>
            <a:r>
              <a:rPr lang="en-GB" sz="1800" b="0" i="0" dirty="0">
                <a:effectLst/>
                <a:ea typeface="Cambria" panose="02040503050406030204" pitchFamily="18" charset="0"/>
              </a:rPr>
              <a:t>Additionally, I have identified and removed a few columns that were deemed irrelevant to the analysis. </a:t>
            </a:r>
          </a:p>
          <a:p>
            <a:pPr marL="285750" indent="-285750" algn="just">
              <a:buFont typeface="Arial" panose="020B0604020202020204" pitchFamily="34" charset="0"/>
              <a:buChar char="•"/>
            </a:pPr>
            <a:r>
              <a:rPr lang="en-GB" sz="1800" b="0" i="0" dirty="0">
                <a:effectLst/>
                <a:ea typeface="Cambria" panose="02040503050406030204" pitchFamily="18" charset="0"/>
              </a:rPr>
              <a:t>This approach helps to streamline the data and focus on the relevant information, making it easier to draw meaningful insights from the data.</a:t>
            </a:r>
            <a:endParaRPr lang="en-IN" sz="1800" dirty="0">
              <a:ea typeface="Cambria" panose="02040503050406030204" pitchFamily="18" charset="0"/>
            </a:endParaRPr>
          </a:p>
        </p:txBody>
      </p:sp>
      <p:sp>
        <p:nvSpPr>
          <p:cNvPr id="6" name="Footer Placeholder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a:lstStyle/>
          <a:p>
            <a:r>
              <a:rPr lang="en-ZA"/>
              <a:t>BANK LOAN CASE STUDY</a:t>
            </a:r>
            <a:endParaRPr lang="en-ZA" dirty="0"/>
          </a:p>
        </p:txBody>
      </p:sp>
      <p:sp>
        <p:nvSpPr>
          <p:cNvPr id="7" name="Slide Number Placeholder 6">
            <a:extLst>
              <a:ext uri="{FF2B5EF4-FFF2-40B4-BE49-F238E27FC236}">
                <a16:creationId xmlns:a16="http://schemas.microsoft.com/office/drawing/2014/main" id="{D52C7452-8DFB-4E08-B517-7802CB6719F4}"/>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8</a:t>
            </a:fld>
            <a:endParaRPr lang="en-ZA" dirty="0"/>
          </a:p>
        </p:txBody>
      </p:sp>
      <p:sp>
        <p:nvSpPr>
          <p:cNvPr id="20" name="TextBox 19">
            <a:extLst>
              <a:ext uri="{FF2B5EF4-FFF2-40B4-BE49-F238E27FC236}">
                <a16:creationId xmlns:a16="http://schemas.microsoft.com/office/drawing/2014/main" id="{1321CD50-8860-0F73-8125-46A7ADD36CC8}"/>
              </a:ext>
            </a:extLst>
          </p:cNvPr>
          <p:cNvSpPr txBox="1"/>
          <p:nvPr/>
        </p:nvSpPr>
        <p:spPr>
          <a:xfrm>
            <a:off x="6605777" y="2114000"/>
            <a:ext cx="3576578" cy="461665"/>
          </a:xfrm>
          <a:prstGeom prst="rect">
            <a:avLst/>
          </a:prstGeom>
          <a:noFill/>
        </p:spPr>
        <p:txBody>
          <a:bodyPr wrap="square" rtlCol="0">
            <a:spAutoFit/>
          </a:bodyPr>
          <a:lstStyle/>
          <a:p>
            <a:r>
              <a:rPr lang="en-IN" sz="2400" b="1" dirty="0">
                <a:solidFill>
                  <a:schemeClr val="bg1"/>
                </a:solidFill>
              </a:rPr>
              <a:t>COUNTBLANK FUNCTION</a:t>
            </a:r>
          </a:p>
        </p:txBody>
      </p:sp>
      <p:sp>
        <p:nvSpPr>
          <p:cNvPr id="25" name="TextBox 24">
            <a:extLst>
              <a:ext uri="{FF2B5EF4-FFF2-40B4-BE49-F238E27FC236}">
                <a16:creationId xmlns:a16="http://schemas.microsoft.com/office/drawing/2014/main" id="{65F560E6-D468-7DC5-B110-4F0327D2D820}"/>
              </a:ext>
            </a:extLst>
          </p:cNvPr>
          <p:cNvSpPr txBox="1"/>
          <p:nvPr/>
        </p:nvSpPr>
        <p:spPr>
          <a:xfrm>
            <a:off x="6605777" y="2673298"/>
            <a:ext cx="3967610" cy="2862322"/>
          </a:xfrm>
          <a:prstGeom prst="rect">
            <a:avLst/>
          </a:prstGeom>
          <a:noFill/>
        </p:spPr>
        <p:txBody>
          <a:bodyPr wrap="square" rtlCol="0">
            <a:spAutoFit/>
          </a:bodyPr>
          <a:lstStyle/>
          <a:p>
            <a:pPr marL="285750" indent="-285750" algn="just">
              <a:buFont typeface="Arial" panose="020B0604020202020204" pitchFamily="34" charset="0"/>
              <a:buChar char="•"/>
            </a:pPr>
            <a:r>
              <a:rPr lang="en-IN" dirty="0">
                <a:solidFill>
                  <a:schemeClr val="bg1"/>
                </a:solidFill>
              </a:rPr>
              <a:t>The COUNTBLANK function is used to count the number of empty cells in a given range of cells.</a:t>
            </a:r>
          </a:p>
          <a:p>
            <a:pPr marL="285750" indent="-285750" algn="just">
              <a:buFont typeface="Arial" panose="020B0604020202020204" pitchFamily="34" charset="0"/>
              <a:buChar char="•"/>
            </a:pPr>
            <a:r>
              <a:rPr lang="en-IN" dirty="0">
                <a:solidFill>
                  <a:schemeClr val="bg1"/>
                </a:solidFill>
              </a:rPr>
              <a:t>In financial analysis, the function can be useful in highlighting or counting empty cells in a given range</a:t>
            </a:r>
          </a:p>
          <a:p>
            <a:pPr marL="285750" indent="-285750" algn="just">
              <a:buFont typeface="Arial" panose="020B0604020202020204" pitchFamily="34" charset="0"/>
              <a:buChar char="•"/>
            </a:pPr>
            <a:r>
              <a:rPr lang="en-IN" dirty="0">
                <a:solidFill>
                  <a:schemeClr val="bg1"/>
                </a:solidFill>
              </a:rPr>
              <a:t>Example of COUNTBLANK function is</a:t>
            </a:r>
          </a:p>
          <a:p>
            <a:pPr algn="just"/>
            <a:r>
              <a:rPr lang="en-IN" dirty="0">
                <a:solidFill>
                  <a:schemeClr val="bg1"/>
                </a:solidFill>
              </a:rPr>
              <a:t>   	=COUNTBLANK(A2:AK2)</a:t>
            </a:r>
          </a:p>
        </p:txBody>
      </p:sp>
    </p:spTree>
    <p:extLst>
      <p:ext uri="{BB962C8B-B14F-4D97-AF65-F5344CB8AC3E}">
        <p14:creationId xmlns:p14="http://schemas.microsoft.com/office/powerpoint/2010/main" val="2821816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12B1988-DF3B-414E-BEB4-BDE3F33E67A9}"/>
              </a:ext>
            </a:extLst>
          </p:cNvPr>
          <p:cNvSpPr>
            <a:spLocks noGrp="1"/>
          </p:cNvSpPr>
          <p:nvPr>
            <p:ph type="title"/>
          </p:nvPr>
        </p:nvSpPr>
        <p:spPr>
          <a:xfrm>
            <a:off x="1883137" y="1360309"/>
            <a:ext cx="2909309" cy="657882"/>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dirty="0"/>
              <a:t>OUTLIERS</a:t>
            </a:r>
            <a:endParaRPr lang="en-US" noProof="0" dirty="0"/>
          </a:p>
        </p:txBody>
      </p:sp>
      <p:sp>
        <p:nvSpPr>
          <p:cNvPr id="17" name="Content Placeholder 16">
            <a:extLst>
              <a:ext uri="{FF2B5EF4-FFF2-40B4-BE49-F238E27FC236}">
                <a16:creationId xmlns:a16="http://schemas.microsoft.com/office/drawing/2014/main" id="{827F41A1-E0EA-41B4-89AC-89D0C6C9DF1A}"/>
              </a:ext>
            </a:extLst>
          </p:cNvPr>
          <p:cNvSpPr>
            <a:spLocks noGrp="1"/>
          </p:cNvSpPr>
          <p:nvPr>
            <p:ph sz="quarter" idx="15"/>
          </p:nvPr>
        </p:nvSpPr>
        <p:spPr>
          <a:xfrm>
            <a:off x="3581400" y="1136627"/>
            <a:ext cx="7528745" cy="1408770"/>
          </a:xfrm>
        </p:spPr>
        <p:txBody>
          <a:bodyPr anchor="ctr">
            <a:normAutofit/>
          </a:bodyPr>
          <a:lstStyle/>
          <a:p>
            <a:pPr algn="just"/>
            <a:r>
              <a:rPr lang="en-US" dirty="0"/>
              <a:t>Outliers in Excel are the data points ​or sets of values that are significantly different from the average or expected range in a statistical sample or division. These outlying values may be unnecessary anomalies for your data analysis or spreadsheet needs.</a:t>
            </a:r>
          </a:p>
        </p:txBody>
      </p:sp>
      <p:pic>
        <p:nvPicPr>
          <p:cNvPr id="150" name="Picture Placeholder 149">
            <a:extLst>
              <a:ext uri="{FF2B5EF4-FFF2-40B4-BE49-F238E27FC236}">
                <a16:creationId xmlns:a16="http://schemas.microsoft.com/office/drawing/2014/main" id="{FB8FDEA3-5342-4AA3-BD01-617F25717CAA}"/>
              </a:ext>
            </a:extLst>
          </p:cNvPr>
          <p:cNvPicPr>
            <a:picLocks noGrp="1" noChangeAspect="1"/>
          </p:cNvPicPr>
          <p:nvPr>
            <p:ph type="pic" sz="quarter" idx="13"/>
          </p:nvPr>
        </p:nvPicPr>
        <p:blipFill>
          <a:blip r:embed="rId2"/>
          <a:srcRect/>
          <a:stretch/>
        </p:blipFill>
        <p:spPr>
          <a:xfrm>
            <a:off x="-1" y="2795753"/>
            <a:ext cx="12192000" cy="4062247"/>
          </a:xfr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pic>
      <p:sp>
        <p:nvSpPr>
          <p:cNvPr id="4" name="Footer Placeholder 3">
            <a:extLst>
              <a:ext uri="{FF2B5EF4-FFF2-40B4-BE49-F238E27FC236}">
                <a16:creationId xmlns:a16="http://schemas.microsoft.com/office/drawing/2014/main" id="{24BCFDDC-0123-4F38-A130-41DA14797549}"/>
              </a:ext>
            </a:extLst>
          </p:cNvPr>
          <p:cNvSpPr>
            <a:spLocks noGrp="1"/>
          </p:cNvSpPr>
          <p:nvPr>
            <p:ph type="ftr" sz="quarter" idx="11"/>
          </p:nvPr>
        </p:nvSpPr>
        <p:spPr>
          <a:xfrm>
            <a:off x="4038600" y="6356350"/>
            <a:ext cx="4114800" cy="365125"/>
          </a:xfrm>
        </p:spPr>
        <p:txBody>
          <a:bodyPr/>
          <a:lstStyle/>
          <a:p>
            <a:r>
              <a:rPr lang="en-US">
                <a:solidFill>
                  <a:schemeClr val="tx1"/>
                </a:solidFill>
              </a:rPr>
              <a:t>BANK LOAN CASE STUDY</a:t>
            </a:r>
            <a:endParaRPr lang="en-US" dirty="0">
              <a:solidFill>
                <a:schemeClr val="tx1"/>
              </a:solidFill>
            </a:endParaRPr>
          </a:p>
        </p:txBody>
      </p:sp>
      <p:sp>
        <p:nvSpPr>
          <p:cNvPr id="5" name="Slide Number Placeholder 4">
            <a:extLst>
              <a:ext uri="{FF2B5EF4-FFF2-40B4-BE49-F238E27FC236}">
                <a16:creationId xmlns:a16="http://schemas.microsoft.com/office/drawing/2014/main" id="{7D6268C4-FA36-44D9-B49A-C2B51810F39C}"/>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9</a:t>
            </a:fld>
            <a:endParaRPr lang="en-US" dirty="0"/>
          </a:p>
        </p:txBody>
      </p:sp>
      <p:sp>
        <p:nvSpPr>
          <p:cNvPr id="91" name="Rectangle 90">
            <a:extLst>
              <a:ext uri="{FF2B5EF4-FFF2-40B4-BE49-F238E27FC236}">
                <a16:creationId xmlns:a16="http://schemas.microsoft.com/office/drawing/2014/main" id="{86266357-58CA-479D-8E3B-7CBCA9707667}"/>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8C905796-A2B2-A198-5E76-9E2ED7C1F3C7}"/>
              </a:ext>
            </a:extLst>
          </p:cNvPr>
          <p:cNvSpPr/>
          <p:nvPr/>
        </p:nvSpPr>
        <p:spPr>
          <a:xfrm>
            <a:off x="0" y="1613648"/>
            <a:ext cx="1766047" cy="98612"/>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E15CCDD7-96AB-6C1D-2D28-263F4AAD2D01}"/>
              </a:ext>
            </a:extLst>
          </p:cNvPr>
          <p:cNvSpPr/>
          <p:nvPr/>
        </p:nvSpPr>
        <p:spPr>
          <a:xfrm>
            <a:off x="0" y="2680447"/>
            <a:ext cx="12191999" cy="115306"/>
          </a:xfrm>
          <a:prstGeom prst="rect">
            <a:avLst/>
          </a:prstGeom>
          <a:solidFill>
            <a:schemeClr val="accent2"/>
          </a:solid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84151437"/>
      </p:ext>
    </p:extLst>
  </p:cSld>
  <p:clrMapOvr>
    <a:masterClrMapping/>
  </p:clrMapOvr>
</p:sld>
</file>

<file path=ppt/theme/theme1.xml><?xml version="1.0" encoding="utf-8"?>
<a:theme xmlns:a="http://schemas.openxmlformats.org/drawingml/2006/main" name="Office Theme">
  <a:themeElements>
    <a:clrScheme name="Custom 83">
      <a:dk1>
        <a:sysClr val="windowText" lastClr="000000"/>
      </a:dk1>
      <a:lt1>
        <a:sysClr val="window" lastClr="FFFFFF"/>
      </a:lt1>
      <a:dk2>
        <a:srgbClr val="44546A"/>
      </a:dk2>
      <a:lt2>
        <a:srgbClr val="E7E6E6"/>
      </a:lt2>
      <a:accent1>
        <a:srgbClr val="024873"/>
      </a:accent1>
      <a:accent2>
        <a:srgbClr val="03658C"/>
      </a:accent2>
      <a:accent3>
        <a:srgbClr val="0388A6"/>
      </a:accent3>
      <a:accent4>
        <a:srgbClr val="04ADBF"/>
      </a:accent4>
      <a:accent5>
        <a:srgbClr val="5B9BD5"/>
      </a:accent5>
      <a:accent6>
        <a:srgbClr val="04D9D9"/>
      </a:accent6>
      <a:hlink>
        <a:srgbClr val="0563C1"/>
      </a:hlink>
      <a:folHlink>
        <a:srgbClr val="954F72"/>
      </a:folHlink>
    </a:clrScheme>
    <a:fontScheme name="Custom 118">
      <a:majorFont>
        <a:latin typeface="Selawik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 pitch deck_Win32_JB_v2.potx" id="{20737546-06B0-4BD7-AC56-F403EF86C0E3}" vid="{1EA85B44-1A53-4BBB-B1B2-A9A21AB62E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BAD7039-4680-4956-9542-B83D9E6314E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0FC5A798-286F-493A-A004-3C6C2A6B8B95}">
  <ds:schemaRefs>
    <ds:schemaRef ds:uri="http://schemas.microsoft.com/sharepoint/v3/contenttype/forms"/>
  </ds:schemaRefs>
</ds:datastoreItem>
</file>

<file path=customXml/itemProps3.xml><?xml version="1.0" encoding="utf-8"?>
<ds:datastoreItem xmlns:ds="http://schemas.openxmlformats.org/officeDocument/2006/customXml" ds:itemID="{284AF623-4A95-4652-AF18-74D461A966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Financial pitch deck</Template>
  <TotalTime>1174</TotalTime>
  <Words>2105</Words>
  <Application>Microsoft Office PowerPoint</Application>
  <PresentationFormat>Widescreen</PresentationFormat>
  <Paragraphs>262</Paragraphs>
  <Slides>30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-apple-system</vt:lpstr>
      <vt:lpstr>Arial</vt:lpstr>
      <vt:lpstr>Calibri</vt:lpstr>
      <vt:lpstr>Google Sans</vt:lpstr>
      <vt:lpstr>Selawik Semibold</vt:lpstr>
      <vt:lpstr>Source Sans Pro</vt:lpstr>
      <vt:lpstr>Source Sans Pro ExtraLight</vt:lpstr>
      <vt:lpstr>Office Theme</vt:lpstr>
      <vt:lpstr>BANK LOAN CASE STUDY</vt:lpstr>
      <vt:lpstr>CONTEXT</vt:lpstr>
      <vt:lpstr>PROJECT DESCRIPTION</vt:lpstr>
      <vt:lpstr>APPROACH</vt:lpstr>
      <vt:lpstr>TECH STACK USED</vt:lpstr>
      <vt:lpstr> INSIGHTS</vt:lpstr>
      <vt:lpstr>OVERALL APPROACH  OF ANALYSIS</vt:lpstr>
      <vt:lpstr>DATA CLEANING</vt:lpstr>
      <vt:lpstr>OUTLIERS</vt:lpstr>
      <vt:lpstr>OUTLIERS</vt:lpstr>
      <vt:lpstr>ANNUITY OUTLIER</vt:lpstr>
      <vt:lpstr>DOWN PAYMENT OUTLIER</vt:lpstr>
      <vt:lpstr>PowerPoint Presentation</vt:lpstr>
      <vt:lpstr>DIFFERENT TYPES OF ANALYSIS</vt:lpstr>
      <vt:lpstr>UNIVARIATE ANALYSIS</vt:lpstr>
      <vt:lpstr>UNIVARIATE ANALYSIS…2</vt:lpstr>
      <vt:lpstr>SEGMENTED UNIVARIATE ANALYSIS</vt:lpstr>
      <vt:lpstr>SEGMENTED UNIVARIATE ANALYSIS…2</vt:lpstr>
      <vt:lpstr>BIVARIATE ANALYSIS</vt:lpstr>
      <vt:lpstr>CORRELATIONS</vt:lpstr>
      <vt:lpstr>TOP 10 CORRELATIONS</vt:lpstr>
      <vt:lpstr>VISUALIZATIONS</vt:lpstr>
      <vt:lpstr>EDUCATION TYPE OF CLIENTS</vt:lpstr>
      <vt:lpstr>OCCUPATION TYPE OF CLIENTS</vt:lpstr>
      <vt:lpstr>INCOME TYPE OF CLIENTS</vt:lpstr>
      <vt:lpstr>CLIENTS WHO OWN CAR</vt:lpstr>
      <vt:lpstr>HOUSING TYPE</vt:lpstr>
      <vt:lpstr>DASHBOARD</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LOAN CASE STUDY</dc:title>
  <dc:creator>naresh palem</dc:creator>
  <cp:lastModifiedBy>naresh palem</cp:lastModifiedBy>
  <cp:revision>2</cp:revision>
  <dcterms:created xsi:type="dcterms:W3CDTF">2023-04-13T07:38:45Z</dcterms:created>
  <dcterms:modified xsi:type="dcterms:W3CDTF">2023-05-16T14:25:04Z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